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76" r:id="rId2"/>
    <p:sldId id="477" r:id="rId3"/>
    <p:sldId id="484" r:id="rId4"/>
    <p:sldId id="483" r:id="rId5"/>
    <p:sldId id="486" r:id="rId6"/>
    <p:sldId id="501" r:id="rId7"/>
    <p:sldId id="503" r:id="rId8"/>
    <p:sldId id="504" r:id="rId9"/>
    <p:sldId id="485" r:id="rId10"/>
    <p:sldId id="500" r:id="rId11"/>
    <p:sldId id="509" r:id="rId12"/>
    <p:sldId id="508" r:id="rId13"/>
    <p:sldId id="515" r:id="rId14"/>
    <p:sldId id="514" r:id="rId15"/>
    <p:sldId id="527" r:id="rId16"/>
    <p:sldId id="513" r:id="rId17"/>
    <p:sldId id="528" r:id="rId18"/>
    <p:sldId id="523" r:id="rId19"/>
    <p:sldId id="521" r:id="rId20"/>
    <p:sldId id="519" r:id="rId21"/>
    <p:sldId id="532" r:id="rId22"/>
    <p:sldId id="536" r:id="rId23"/>
    <p:sldId id="537" r:id="rId24"/>
    <p:sldId id="544" r:id="rId25"/>
    <p:sldId id="543" r:id="rId26"/>
    <p:sldId id="548" r:id="rId27"/>
    <p:sldId id="552" r:id="rId28"/>
    <p:sldId id="553" r:id="rId29"/>
    <p:sldId id="510" r:id="rId30"/>
    <p:sldId id="505" r:id="rId31"/>
    <p:sldId id="554" r:id="rId32"/>
    <p:sldId id="547" r:id="rId33"/>
    <p:sldId id="555" r:id="rId34"/>
    <p:sldId id="556" r:id="rId35"/>
    <p:sldId id="557" r:id="rId36"/>
    <p:sldId id="560" r:id="rId37"/>
    <p:sldId id="563" r:id="rId3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C5CF"/>
    <a:srgbClr val="F5F8FD"/>
    <a:srgbClr val="43C9C9"/>
    <a:srgbClr val="66FFFF"/>
    <a:srgbClr val="9999FF"/>
    <a:srgbClr val="4A8D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Orta Stil 1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0528" autoAdjust="0"/>
  </p:normalViewPr>
  <p:slideViewPr>
    <p:cSldViewPr snapToGrid="0">
      <p:cViewPr varScale="1">
        <p:scale>
          <a:sx n="101" d="100"/>
          <a:sy n="101" d="100"/>
        </p:scale>
        <p:origin x="15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13A649-7F75-4772-83D2-B74AAC7AC37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AFB4EC48-CF76-441A-BFD7-121B50499E9F}">
      <dgm:prSet phldrT="[Metin]"/>
      <dgm:spPr>
        <a:xfrm>
          <a:off x="321618" y="87671"/>
          <a:ext cx="4502663" cy="649440"/>
        </a:xfrm>
        <a:prstGeom prst="roundRect">
          <a:avLst/>
        </a:prstGeom>
        <a:solidFill>
          <a:srgbClr val="55C5CF"/>
        </a:solidFill>
        <a:ln w="25400" cap="flat" cmpd="sng" algn="ctr">
          <a:solidFill>
            <a:sysClr val="window" lastClr="FFFFFF">
              <a:hueOff val="0"/>
              <a:satOff val="0"/>
              <a:lumOff val="0"/>
              <a:alphaOff val="0"/>
            </a:sysClr>
          </a:solidFill>
          <a:prstDash val="solid"/>
        </a:ln>
        <a:effectLst/>
      </dgm:spPr>
      <dgm:t>
        <a:bodyPr/>
        <a:lstStyle/>
        <a:p>
          <a:pPr>
            <a:buNone/>
          </a:pPr>
          <a:r>
            <a:rPr lang="tr-TR" b="1" dirty="0">
              <a:solidFill>
                <a:sysClr val="window" lastClr="FFFFFF"/>
              </a:solidFill>
              <a:latin typeface="Cambria "/>
              <a:ea typeface="+mn-ea"/>
              <a:cs typeface="+mn-cs"/>
            </a:rPr>
            <a:t>AMFİLER</a:t>
          </a:r>
        </a:p>
      </dgm:t>
    </dgm:pt>
    <dgm:pt modelId="{A8ED84BD-E3B9-4007-9D89-C948005C1CE5}" type="parTrans" cxnId="{8037CE8E-FD8D-4263-9B08-6CFCB741B4ED}">
      <dgm:prSet/>
      <dgm:spPr/>
      <dgm:t>
        <a:bodyPr/>
        <a:lstStyle/>
        <a:p>
          <a:endParaRPr lang="tr-TR"/>
        </a:p>
      </dgm:t>
    </dgm:pt>
    <dgm:pt modelId="{7F466B71-8ECF-4677-BE68-6FDB8ABAC68F}" type="sibTrans" cxnId="{8037CE8E-FD8D-4263-9B08-6CFCB741B4ED}">
      <dgm:prSet/>
      <dgm:spPr/>
      <dgm:t>
        <a:bodyPr/>
        <a:lstStyle/>
        <a:p>
          <a:endParaRPr lang="tr-TR"/>
        </a:p>
      </dgm:t>
    </dgm:pt>
    <dgm:pt modelId="{5F58F4D5-ED96-4E37-BE6F-B7322B4B1AB3}">
      <dgm:prSet phldrT="[Metin]"/>
      <dgm:spPr>
        <a:xfrm>
          <a:off x="321618" y="1085591"/>
          <a:ext cx="4502663" cy="649440"/>
        </a:xfrm>
        <a:prstGeom prst="roundRect">
          <a:avLst/>
        </a:prstGeom>
        <a:solidFill>
          <a:srgbClr val="55C5CF"/>
        </a:solidFill>
        <a:ln w="25400" cap="flat" cmpd="sng" algn="ctr">
          <a:solidFill>
            <a:sysClr val="window" lastClr="FFFFFF">
              <a:hueOff val="0"/>
              <a:satOff val="0"/>
              <a:lumOff val="0"/>
              <a:alphaOff val="0"/>
            </a:sysClr>
          </a:solidFill>
          <a:prstDash val="solid"/>
        </a:ln>
        <a:effectLst/>
      </dgm:spPr>
      <dgm:t>
        <a:bodyPr/>
        <a:lstStyle/>
        <a:p>
          <a:pPr>
            <a:buNone/>
          </a:pPr>
          <a:r>
            <a:rPr lang="tr-TR" b="1" dirty="0">
              <a:solidFill>
                <a:sysClr val="window" lastClr="FFFFFF"/>
              </a:solidFill>
              <a:latin typeface="Cambria "/>
              <a:ea typeface="+mn-ea"/>
              <a:cs typeface="+mn-cs"/>
            </a:rPr>
            <a:t>TEBAD SALONLARI</a:t>
          </a:r>
        </a:p>
      </dgm:t>
    </dgm:pt>
    <dgm:pt modelId="{040AB6E1-8C83-4810-A742-BD49558F0ECB}" type="parTrans" cxnId="{E9AFEF63-68D1-41FC-8057-921B60663E4E}">
      <dgm:prSet/>
      <dgm:spPr/>
      <dgm:t>
        <a:bodyPr/>
        <a:lstStyle/>
        <a:p>
          <a:endParaRPr lang="tr-TR"/>
        </a:p>
      </dgm:t>
    </dgm:pt>
    <dgm:pt modelId="{F0132B4E-4ACC-4056-A608-F081EA3FC760}" type="sibTrans" cxnId="{E9AFEF63-68D1-41FC-8057-921B60663E4E}">
      <dgm:prSet/>
      <dgm:spPr/>
      <dgm:t>
        <a:bodyPr/>
        <a:lstStyle/>
        <a:p>
          <a:endParaRPr lang="tr-TR"/>
        </a:p>
      </dgm:t>
    </dgm:pt>
    <dgm:pt modelId="{8466203A-F8BC-4B26-BB08-9EA7CE12A9DA}">
      <dgm:prSet phldrT="[Metin]"/>
      <dgm:spPr>
        <a:xfrm>
          <a:off x="321618" y="2083511"/>
          <a:ext cx="4502663" cy="649440"/>
        </a:xfrm>
        <a:prstGeom prst="roundRect">
          <a:avLst/>
        </a:prstGeom>
        <a:solidFill>
          <a:srgbClr val="55C5CF"/>
        </a:solidFill>
        <a:ln w="25400" cap="flat" cmpd="sng" algn="ctr">
          <a:solidFill>
            <a:sysClr val="window" lastClr="FFFFFF">
              <a:hueOff val="0"/>
              <a:satOff val="0"/>
              <a:lumOff val="0"/>
              <a:alphaOff val="0"/>
            </a:sysClr>
          </a:solidFill>
          <a:prstDash val="solid"/>
        </a:ln>
        <a:effectLst/>
      </dgm:spPr>
      <dgm:t>
        <a:bodyPr/>
        <a:lstStyle/>
        <a:p>
          <a:pPr>
            <a:buNone/>
          </a:pPr>
          <a:r>
            <a:rPr lang="tr-TR" b="1" dirty="0">
              <a:solidFill>
                <a:sysClr val="window" lastClr="FFFFFF"/>
              </a:solidFill>
              <a:latin typeface="Cambria "/>
              <a:ea typeface="+mn-ea"/>
              <a:cs typeface="+mn-cs"/>
            </a:rPr>
            <a:t>LABORATUVARLAR</a:t>
          </a:r>
        </a:p>
      </dgm:t>
    </dgm:pt>
    <dgm:pt modelId="{7175D1C4-E422-4028-9969-2B167406AEBA}" type="parTrans" cxnId="{BE32EA32-C3A9-4BF3-9E68-F31C4DFE1153}">
      <dgm:prSet/>
      <dgm:spPr/>
      <dgm:t>
        <a:bodyPr/>
        <a:lstStyle/>
        <a:p>
          <a:endParaRPr lang="tr-TR"/>
        </a:p>
      </dgm:t>
    </dgm:pt>
    <dgm:pt modelId="{B0754843-B28A-40B0-BE5C-22DE9EE11A38}" type="sibTrans" cxnId="{BE32EA32-C3A9-4BF3-9E68-F31C4DFE1153}">
      <dgm:prSet/>
      <dgm:spPr/>
      <dgm:t>
        <a:bodyPr/>
        <a:lstStyle/>
        <a:p>
          <a:endParaRPr lang="tr-TR"/>
        </a:p>
      </dgm:t>
    </dgm:pt>
    <dgm:pt modelId="{34D6B7CC-6D92-4FB9-AE07-4E79F546CEE4}">
      <dgm:prSet phldrT="[Metin]"/>
      <dgm:spPr>
        <a:xfrm>
          <a:off x="321618" y="3081432"/>
          <a:ext cx="4502663" cy="649440"/>
        </a:xfrm>
        <a:prstGeom prst="roundRect">
          <a:avLst/>
        </a:prstGeom>
        <a:solidFill>
          <a:srgbClr val="55C5CF"/>
        </a:solidFill>
        <a:ln w="25400" cap="flat" cmpd="sng" algn="ctr">
          <a:solidFill>
            <a:srgbClr val="55C5CF"/>
          </a:solidFill>
          <a:prstDash val="solid"/>
        </a:ln>
        <a:effectLst/>
      </dgm:spPr>
      <dgm:t>
        <a:bodyPr/>
        <a:lstStyle/>
        <a:p>
          <a:pPr>
            <a:buNone/>
          </a:pPr>
          <a:r>
            <a:rPr lang="tr-TR" b="1" dirty="0">
              <a:solidFill>
                <a:sysClr val="window" lastClr="FFFFFF"/>
              </a:solidFill>
              <a:latin typeface="Cambria "/>
              <a:ea typeface="+mn-ea"/>
              <a:cs typeface="+mn-cs"/>
            </a:rPr>
            <a:t>HASTANEMİZ</a:t>
          </a:r>
        </a:p>
      </dgm:t>
    </dgm:pt>
    <dgm:pt modelId="{81D643E1-A0C4-4C3E-A98A-62D5397BC775}" type="parTrans" cxnId="{82372D8E-5B2C-4A0E-936C-CB6C50472FB2}">
      <dgm:prSet/>
      <dgm:spPr/>
      <dgm:t>
        <a:bodyPr/>
        <a:lstStyle/>
        <a:p>
          <a:endParaRPr lang="tr-TR"/>
        </a:p>
      </dgm:t>
    </dgm:pt>
    <dgm:pt modelId="{A18F34A9-F1B5-4BA8-9295-C75A44AB9B80}" type="sibTrans" cxnId="{82372D8E-5B2C-4A0E-936C-CB6C50472FB2}">
      <dgm:prSet/>
      <dgm:spPr/>
      <dgm:t>
        <a:bodyPr/>
        <a:lstStyle/>
        <a:p>
          <a:endParaRPr lang="tr-TR"/>
        </a:p>
      </dgm:t>
    </dgm:pt>
    <dgm:pt modelId="{6709C576-F342-411D-8DF5-ED78EB4B5D9D}" type="pres">
      <dgm:prSet presAssocID="{1113A649-7F75-4772-83D2-B74AAC7AC376}" presName="linear" presStyleCnt="0">
        <dgm:presLayoutVars>
          <dgm:dir/>
          <dgm:animLvl val="lvl"/>
          <dgm:resizeHandles val="exact"/>
        </dgm:presLayoutVars>
      </dgm:prSet>
      <dgm:spPr/>
    </dgm:pt>
    <dgm:pt modelId="{FE0B845C-C769-47DE-9759-6AE86BB8CEEF}" type="pres">
      <dgm:prSet presAssocID="{AFB4EC48-CF76-441A-BFD7-121B50499E9F}" presName="parentLin" presStyleCnt="0"/>
      <dgm:spPr/>
    </dgm:pt>
    <dgm:pt modelId="{88008FCF-897D-4DC8-AF64-82701A8CF96B}" type="pres">
      <dgm:prSet presAssocID="{AFB4EC48-CF76-441A-BFD7-121B50499E9F}" presName="parentLeftMargin" presStyleLbl="node1" presStyleIdx="0" presStyleCnt="4"/>
      <dgm:spPr/>
    </dgm:pt>
    <dgm:pt modelId="{06A74D10-DD28-4ED1-BAC0-859ACAC1973E}" type="pres">
      <dgm:prSet presAssocID="{AFB4EC48-CF76-441A-BFD7-121B50499E9F}" presName="parentText" presStyleLbl="node1" presStyleIdx="0" presStyleCnt="4" custLinFactNeighborY="-2541">
        <dgm:presLayoutVars>
          <dgm:chMax val="0"/>
          <dgm:bulletEnabled val="1"/>
        </dgm:presLayoutVars>
      </dgm:prSet>
      <dgm:spPr/>
    </dgm:pt>
    <dgm:pt modelId="{E137F21C-D019-441D-93B6-AB136D921E07}" type="pres">
      <dgm:prSet presAssocID="{AFB4EC48-CF76-441A-BFD7-121B50499E9F}" presName="negativeSpace" presStyleCnt="0"/>
      <dgm:spPr/>
    </dgm:pt>
    <dgm:pt modelId="{4A14DF52-EC32-46A9-9323-5B344F73D5A7}" type="pres">
      <dgm:prSet presAssocID="{AFB4EC48-CF76-441A-BFD7-121B50499E9F}" presName="childText" presStyleLbl="conFgAcc1" presStyleIdx="0" presStyleCnt="4">
        <dgm:presLayoutVars>
          <dgm:bulletEnabled val="1"/>
        </dgm:presLayoutVars>
      </dgm:prSet>
      <dgm:spPr>
        <a:xfrm>
          <a:off x="0" y="412391"/>
          <a:ext cx="6432376" cy="554400"/>
        </a:xfrm>
        <a:prstGeom prst="rect">
          <a:avLst/>
        </a:prstGeom>
        <a:solidFill>
          <a:sysClr val="window" lastClr="FFFFFF">
            <a:alpha val="90000"/>
            <a:hueOff val="0"/>
            <a:satOff val="0"/>
            <a:lumOff val="0"/>
            <a:alphaOff val="0"/>
          </a:sysClr>
        </a:solidFill>
        <a:ln w="25400" cap="flat" cmpd="sng" algn="ctr">
          <a:solidFill>
            <a:srgbClr val="55C5CF"/>
          </a:solidFill>
          <a:prstDash val="solid"/>
        </a:ln>
        <a:effectLst/>
      </dgm:spPr>
    </dgm:pt>
    <dgm:pt modelId="{8FD503B2-BF07-4E94-B857-3FB1713FF406}" type="pres">
      <dgm:prSet presAssocID="{7F466B71-8ECF-4677-BE68-6FDB8ABAC68F}" presName="spaceBetweenRectangles" presStyleCnt="0"/>
      <dgm:spPr/>
    </dgm:pt>
    <dgm:pt modelId="{2DE0BA32-5360-4CB3-B3E2-A5D224D5576E}" type="pres">
      <dgm:prSet presAssocID="{5F58F4D5-ED96-4E37-BE6F-B7322B4B1AB3}" presName="parentLin" presStyleCnt="0"/>
      <dgm:spPr/>
    </dgm:pt>
    <dgm:pt modelId="{F2CAE759-16E8-4C6F-95E9-2725C14D5B72}" type="pres">
      <dgm:prSet presAssocID="{5F58F4D5-ED96-4E37-BE6F-B7322B4B1AB3}" presName="parentLeftMargin" presStyleLbl="node1" presStyleIdx="0" presStyleCnt="4"/>
      <dgm:spPr/>
    </dgm:pt>
    <dgm:pt modelId="{E9442C50-29C3-40CE-B884-2490C3180660}" type="pres">
      <dgm:prSet presAssocID="{5F58F4D5-ED96-4E37-BE6F-B7322B4B1AB3}" presName="parentText" presStyleLbl="node1" presStyleIdx="1" presStyleCnt="4">
        <dgm:presLayoutVars>
          <dgm:chMax val="0"/>
          <dgm:bulletEnabled val="1"/>
        </dgm:presLayoutVars>
      </dgm:prSet>
      <dgm:spPr/>
    </dgm:pt>
    <dgm:pt modelId="{F3BF7917-CD2D-417A-A3A6-F20EF99D6A44}" type="pres">
      <dgm:prSet presAssocID="{5F58F4D5-ED96-4E37-BE6F-B7322B4B1AB3}" presName="negativeSpace" presStyleCnt="0"/>
      <dgm:spPr/>
    </dgm:pt>
    <dgm:pt modelId="{8D40A076-70D6-481B-B02B-2CDB93569BED}" type="pres">
      <dgm:prSet presAssocID="{5F58F4D5-ED96-4E37-BE6F-B7322B4B1AB3}" presName="childText" presStyleLbl="conFgAcc1" presStyleIdx="1" presStyleCnt="4">
        <dgm:presLayoutVars>
          <dgm:bulletEnabled val="1"/>
        </dgm:presLayoutVars>
      </dgm:prSet>
      <dgm:spPr>
        <a:xfrm>
          <a:off x="0" y="1410311"/>
          <a:ext cx="6432376" cy="554400"/>
        </a:xfrm>
        <a:prstGeom prst="rect">
          <a:avLst/>
        </a:prstGeom>
        <a:solidFill>
          <a:sysClr val="window" lastClr="FFFFFF">
            <a:alpha val="90000"/>
            <a:hueOff val="0"/>
            <a:satOff val="0"/>
            <a:lumOff val="0"/>
            <a:alphaOff val="0"/>
          </a:sysClr>
        </a:solidFill>
        <a:ln w="25400" cap="flat" cmpd="sng" algn="ctr">
          <a:solidFill>
            <a:srgbClr val="55C5CF"/>
          </a:solidFill>
          <a:prstDash val="solid"/>
        </a:ln>
        <a:effectLst/>
      </dgm:spPr>
    </dgm:pt>
    <dgm:pt modelId="{CA74FDDD-7FC8-47D7-B8F2-54E07A6DCB8E}" type="pres">
      <dgm:prSet presAssocID="{F0132B4E-4ACC-4056-A608-F081EA3FC760}" presName="spaceBetweenRectangles" presStyleCnt="0"/>
      <dgm:spPr/>
    </dgm:pt>
    <dgm:pt modelId="{C265244B-07C8-40F1-9B73-F39103E8BC5C}" type="pres">
      <dgm:prSet presAssocID="{8466203A-F8BC-4B26-BB08-9EA7CE12A9DA}" presName="parentLin" presStyleCnt="0"/>
      <dgm:spPr/>
    </dgm:pt>
    <dgm:pt modelId="{DB5DE036-9AC2-4687-A311-CC990A84D4DB}" type="pres">
      <dgm:prSet presAssocID="{8466203A-F8BC-4B26-BB08-9EA7CE12A9DA}" presName="parentLeftMargin" presStyleLbl="node1" presStyleIdx="1" presStyleCnt="4"/>
      <dgm:spPr/>
    </dgm:pt>
    <dgm:pt modelId="{D2A6F0D6-2A91-4C24-A160-544B2D39FAD0}" type="pres">
      <dgm:prSet presAssocID="{8466203A-F8BC-4B26-BB08-9EA7CE12A9DA}" presName="parentText" presStyleLbl="node1" presStyleIdx="2" presStyleCnt="4">
        <dgm:presLayoutVars>
          <dgm:chMax val="0"/>
          <dgm:bulletEnabled val="1"/>
        </dgm:presLayoutVars>
      </dgm:prSet>
      <dgm:spPr/>
    </dgm:pt>
    <dgm:pt modelId="{D1D68FEA-AA62-4FD4-BC90-979CCA55B03B}" type="pres">
      <dgm:prSet presAssocID="{8466203A-F8BC-4B26-BB08-9EA7CE12A9DA}" presName="negativeSpace" presStyleCnt="0"/>
      <dgm:spPr/>
    </dgm:pt>
    <dgm:pt modelId="{EF52A0B3-DE73-41DE-A5BA-9EAB76264641}" type="pres">
      <dgm:prSet presAssocID="{8466203A-F8BC-4B26-BB08-9EA7CE12A9DA}" presName="childText" presStyleLbl="conFgAcc1" presStyleIdx="2" presStyleCnt="4">
        <dgm:presLayoutVars>
          <dgm:bulletEnabled val="1"/>
        </dgm:presLayoutVars>
      </dgm:prSet>
      <dgm:spPr>
        <a:xfrm>
          <a:off x="0" y="2408231"/>
          <a:ext cx="6432376" cy="554400"/>
        </a:xfrm>
        <a:prstGeom prst="rect">
          <a:avLst/>
        </a:prstGeom>
        <a:solidFill>
          <a:sysClr val="window" lastClr="FFFFFF">
            <a:alpha val="90000"/>
            <a:hueOff val="0"/>
            <a:satOff val="0"/>
            <a:lumOff val="0"/>
            <a:alphaOff val="0"/>
          </a:sysClr>
        </a:solidFill>
        <a:ln w="25400" cap="flat" cmpd="sng" algn="ctr">
          <a:solidFill>
            <a:srgbClr val="55C5CF"/>
          </a:solidFill>
          <a:prstDash val="solid"/>
        </a:ln>
        <a:effectLst/>
      </dgm:spPr>
    </dgm:pt>
    <dgm:pt modelId="{771BDCB3-4E1A-4B27-830F-852359BC7139}" type="pres">
      <dgm:prSet presAssocID="{B0754843-B28A-40B0-BE5C-22DE9EE11A38}" presName="spaceBetweenRectangles" presStyleCnt="0"/>
      <dgm:spPr/>
    </dgm:pt>
    <dgm:pt modelId="{4D87616A-FE89-4E19-9B31-3BAB9F217F04}" type="pres">
      <dgm:prSet presAssocID="{34D6B7CC-6D92-4FB9-AE07-4E79F546CEE4}" presName="parentLin" presStyleCnt="0"/>
      <dgm:spPr/>
    </dgm:pt>
    <dgm:pt modelId="{7DC44D54-6ED5-4F08-B786-B10F3F700D72}" type="pres">
      <dgm:prSet presAssocID="{34D6B7CC-6D92-4FB9-AE07-4E79F546CEE4}" presName="parentLeftMargin" presStyleLbl="node1" presStyleIdx="2" presStyleCnt="4"/>
      <dgm:spPr/>
    </dgm:pt>
    <dgm:pt modelId="{80539461-B878-48A3-8B5C-181B1327CA78}" type="pres">
      <dgm:prSet presAssocID="{34D6B7CC-6D92-4FB9-AE07-4E79F546CEE4}" presName="parentText" presStyleLbl="node1" presStyleIdx="3" presStyleCnt="4">
        <dgm:presLayoutVars>
          <dgm:chMax val="0"/>
          <dgm:bulletEnabled val="1"/>
        </dgm:presLayoutVars>
      </dgm:prSet>
      <dgm:spPr/>
    </dgm:pt>
    <dgm:pt modelId="{C38071D5-230F-4D88-8A60-2E5AF1D7EB72}" type="pres">
      <dgm:prSet presAssocID="{34D6B7CC-6D92-4FB9-AE07-4E79F546CEE4}" presName="negativeSpace" presStyleCnt="0"/>
      <dgm:spPr/>
    </dgm:pt>
    <dgm:pt modelId="{950F47B6-56F8-4F29-AE79-A5DCE1F4ACC4}" type="pres">
      <dgm:prSet presAssocID="{34D6B7CC-6D92-4FB9-AE07-4E79F546CEE4}" presName="childText" presStyleLbl="conFgAcc1" presStyleIdx="3" presStyleCnt="4">
        <dgm:presLayoutVars>
          <dgm:bulletEnabled val="1"/>
        </dgm:presLayoutVars>
      </dgm:prSet>
      <dgm:spPr>
        <a:xfrm>
          <a:off x="0" y="3406152"/>
          <a:ext cx="6432376" cy="554400"/>
        </a:xfrm>
        <a:prstGeom prst="rect">
          <a:avLst/>
        </a:prstGeom>
        <a:solidFill>
          <a:sysClr val="window" lastClr="FFFFFF">
            <a:alpha val="90000"/>
            <a:hueOff val="0"/>
            <a:satOff val="0"/>
            <a:lumOff val="0"/>
            <a:alphaOff val="0"/>
          </a:sysClr>
        </a:solidFill>
        <a:ln w="25400" cap="flat" cmpd="sng" algn="ctr">
          <a:solidFill>
            <a:srgbClr val="55C5CF"/>
          </a:solidFill>
          <a:prstDash val="solid"/>
        </a:ln>
        <a:effectLst/>
      </dgm:spPr>
    </dgm:pt>
  </dgm:ptLst>
  <dgm:cxnLst>
    <dgm:cxn modelId="{BE32EA32-C3A9-4BF3-9E68-F31C4DFE1153}" srcId="{1113A649-7F75-4772-83D2-B74AAC7AC376}" destId="{8466203A-F8BC-4B26-BB08-9EA7CE12A9DA}" srcOrd="2" destOrd="0" parTransId="{7175D1C4-E422-4028-9969-2B167406AEBA}" sibTransId="{B0754843-B28A-40B0-BE5C-22DE9EE11A38}"/>
    <dgm:cxn modelId="{E9AFEF63-68D1-41FC-8057-921B60663E4E}" srcId="{1113A649-7F75-4772-83D2-B74AAC7AC376}" destId="{5F58F4D5-ED96-4E37-BE6F-B7322B4B1AB3}" srcOrd="1" destOrd="0" parTransId="{040AB6E1-8C83-4810-A742-BD49558F0ECB}" sibTransId="{F0132B4E-4ACC-4056-A608-F081EA3FC760}"/>
    <dgm:cxn modelId="{07CDF651-05DE-4D31-94EE-C1B14988DEA6}" type="presOf" srcId="{5F58F4D5-ED96-4E37-BE6F-B7322B4B1AB3}" destId="{F2CAE759-16E8-4C6F-95E9-2725C14D5B72}" srcOrd="0" destOrd="0" presId="urn:microsoft.com/office/officeart/2005/8/layout/list1"/>
    <dgm:cxn modelId="{03E66959-845B-47BC-855A-14188BEA83E5}" type="presOf" srcId="{AFB4EC48-CF76-441A-BFD7-121B50499E9F}" destId="{06A74D10-DD28-4ED1-BAC0-859ACAC1973E}" srcOrd="1" destOrd="0" presId="urn:microsoft.com/office/officeart/2005/8/layout/list1"/>
    <dgm:cxn modelId="{F4FD6F7E-2EB5-4D23-B2C1-1851E9F87138}" type="presOf" srcId="{34D6B7CC-6D92-4FB9-AE07-4E79F546CEE4}" destId="{7DC44D54-6ED5-4F08-B786-B10F3F700D72}" srcOrd="0" destOrd="0" presId="urn:microsoft.com/office/officeart/2005/8/layout/list1"/>
    <dgm:cxn modelId="{9D735887-31C7-4FF5-82AF-EC556ADAD431}" type="presOf" srcId="{1113A649-7F75-4772-83D2-B74AAC7AC376}" destId="{6709C576-F342-411D-8DF5-ED78EB4B5D9D}" srcOrd="0" destOrd="0" presId="urn:microsoft.com/office/officeart/2005/8/layout/list1"/>
    <dgm:cxn modelId="{82372D8E-5B2C-4A0E-936C-CB6C50472FB2}" srcId="{1113A649-7F75-4772-83D2-B74AAC7AC376}" destId="{34D6B7CC-6D92-4FB9-AE07-4E79F546CEE4}" srcOrd="3" destOrd="0" parTransId="{81D643E1-A0C4-4C3E-A98A-62D5397BC775}" sibTransId="{A18F34A9-F1B5-4BA8-9295-C75A44AB9B80}"/>
    <dgm:cxn modelId="{8037CE8E-FD8D-4263-9B08-6CFCB741B4ED}" srcId="{1113A649-7F75-4772-83D2-B74AAC7AC376}" destId="{AFB4EC48-CF76-441A-BFD7-121B50499E9F}" srcOrd="0" destOrd="0" parTransId="{A8ED84BD-E3B9-4007-9D89-C948005C1CE5}" sibTransId="{7F466B71-8ECF-4677-BE68-6FDB8ABAC68F}"/>
    <dgm:cxn modelId="{EA448095-721E-4B26-8673-4DC3DF0D2EEC}" type="presOf" srcId="{AFB4EC48-CF76-441A-BFD7-121B50499E9F}" destId="{88008FCF-897D-4DC8-AF64-82701A8CF96B}" srcOrd="0" destOrd="0" presId="urn:microsoft.com/office/officeart/2005/8/layout/list1"/>
    <dgm:cxn modelId="{E0E907A2-3D89-43F7-83E3-A8A65D534525}" type="presOf" srcId="{5F58F4D5-ED96-4E37-BE6F-B7322B4B1AB3}" destId="{E9442C50-29C3-40CE-B884-2490C3180660}" srcOrd="1" destOrd="0" presId="urn:microsoft.com/office/officeart/2005/8/layout/list1"/>
    <dgm:cxn modelId="{86C3DBA2-07F4-4747-B6C7-EB791669C428}" type="presOf" srcId="{34D6B7CC-6D92-4FB9-AE07-4E79F546CEE4}" destId="{80539461-B878-48A3-8B5C-181B1327CA78}" srcOrd="1" destOrd="0" presId="urn:microsoft.com/office/officeart/2005/8/layout/list1"/>
    <dgm:cxn modelId="{8D45FFDF-B57C-49E7-B450-31F7A3541464}" type="presOf" srcId="{8466203A-F8BC-4B26-BB08-9EA7CE12A9DA}" destId="{DB5DE036-9AC2-4687-A311-CC990A84D4DB}" srcOrd="0" destOrd="0" presId="urn:microsoft.com/office/officeart/2005/8/layout/list1"/>
    <dgm:cxn modelId="{80E369F2-9DBC-48EC-919D-52DF11A5BBE3}" type="presOf" srcId="{8466203A-F8BC-4B26-BB08-9EA7CE12A9DA}" destId="{D2A6F0D6-2A91-4C24-A160-544B2D39FAD0}" srcOrd="1" destOrd="0" presId="urn:microsoft.com/office/officeart/2005/8/layout/list1"/>
    <dgm:cxn modelId="{D713CC84-00A6-42D5-A1E7-18BD0BD4CD6F}" type="presParOf" srcId="{6709C576-F342-411D-8DF5-ED78EB4B5D9D}" destId="{FE0B845C-C769-47DE-9759-6AE86BB8CEEF}" srcOrd="0" destOrd="0" presId="urn:microsoft.com/office/officeart/2005/8/layout/list1"/>
    <dgm:cxn modelId="{9CC76C1A-CB84-4E9A-8CFC-F49E774BE747}" type="presParOf" srcId="{FE0B845C-C769-47DE-9759-6AE86BB8CEEF}" destId="{88008FCF-897D-4DC8-AF64-82701A8CF96B}" srcOrd="0" destOrd="0" presId="urn:microsoft.com/office/officeart/2005/8/layout/list1"/>
    <dgm:cxn modelId="{98B12EF3-B4E5-4703-8618-6555E4F11782}" type="presParOf" srcId="{FE0B845C-C769-47DE-9759-6AE86BB8CEEF}" destId="{06A74D10-DD28-4ED1-BAC0-859ACAC1973E}" srcOrd="1" destOrd="0" presId="urn:microsoft.com/office/officeart/2005/8/layout/list1"/>
    <dgm:cxn modelId="{76F50B1D-7D59-46BB-B2F3-15FF5E3250FE}" type="presParOf" srcId="{6709C576-F342-411D-8DF5-ED78EB4B5D9D}" destId="{E137F21C-D019-441D-93B6-AB136D921E07}" srcOrd="1" destOrd="0" presId="urn:microsoft.com/office/officeart/2005/8/layout/list1"/>
    <dgm:cxn modelId="{2286E952-33EE-49BF-9491-216D271088B1}" type="presParOf" srcId="{6709C576-F342-411D-8DF5-ED78EB4B5D9D}" destId="{4A14DF52-EC32-46A9-9323-5B344F73D5A7}" srcOrd="2" destOrd="0" presId="urn:microsoft.com/office/officeart/2005/8/layout/list1"/>
    <dgm:cxn modelId="{64EADB8E-3F6F-481E-A65B-ECD20EE0A691}" type="presParOf" srcId="{6709C576-F342-411D-8DF5-ED78EB4B5D9D}" destId="{8FD503B2-BF07-4E94-B857-3FB1713FF406}" srcOrd="3" destOrd="0" presId="urn:microsoft.com/office/officeart/2005/8/layout/list1"/>
    <dgm:cxn modelId="{75D053EC-4124-40C7-9AED-108A74B7BB48}" type="presParOf" srcId="{6709C576-F342-411D-8DF5-ED78EB4B5D9D}" destId="{2DE0BA32-5360-4CB3-B3E2-A5D224D5576E}" srcOrd="4" destOrd="0" presId="urn:microsoft.com/office/officeart/2005/8/layout/list1"/>
    <dgm:cxn modelId="{E393CB30-A477-417B-923F-90E21DAD368A}" type="presParOf" srcId="{2DE0BA32-5360-4CB3-B3E2-A5D224D5576E}" destId="{F2CAE759-16E8-4C6F-95E9-2725C14D5B72}" srcOrd="0" destOrd="0" presId="urn:microsoft.com/office/officeart/2005/8/layout/list1"/>
    <dgm:cxn modelId="{46174BD1-0451-4E9E-B06F-D8473FF1E499}" type="presParOf" srcId="{2DE0BA32-5360-4CB3-B3E2-A5D224D5576E}" destId="{E9442C50-29C3-40CE-B884-2490C3180660}" srcOrd="1" destOrd="0" presId="urn:microsoft.com/office/officeart/2005/8/layout/list1"/>
    <dgm:cxn modelId="{C1BCC7C6-FB61-4927-B24A-2EAE4BCABE72}" type="presParOf" srcId="{6709C576-F342-411D-8DF5-ED78EB4B5D9D}" destId="{F3BF7917-CD2D-417A-A3A6-F20EF99D6A44}" srcOrd="5" destOrd="0" presId="urn:microsoft.com/office/officeart/2005/8/layout/list1"/>
    <dgm:cxn modelId="{CDB8FCB9-5D3E-4ADC-B085-079D1EF48631}" type="presParOf" srcId="{6709C576-F342-411D-8DF5-ED78EB4B5D9D}" destId="{8D40A076-70D6-481B-B02B-2CDB93569BED}" srcOrd="6" destOrd="0" presId="urn:microsoft.com/office/officeart/2005/8/layout/list1"/>
    <dgm:cxn modelId="{05EEA38F-6662-4DBF-BBFE-80C4C1EB0A22}" type="presParOf" srcId="{6709C576-F342-411D-8DF5-ED78EB4B5D9D}" destId="{CA74FDDD-7FC8-47D7-B8F2-54E07A6DCB8E}" srcOrd="7" destOrd="0" presId="urn:microsoft.com/office/officeart/2005/8/layout/list1"/>
    <dgm:cxn modelId="{65538363-8627-4A60-B33F-EF82131783BE}" type="presParOf" srcId="{6709C576-F342-411D-8DF5-ED78EB4B5D9D}" destId="{C265244B-07C8-40F1-9B73-F39103E8BC5C}" srcOrd="8" destOrd="0" presId="urn:microsoft.com/office/officeart/2005/8/layout/list1"/>
    <dgm:cxn modelId="{FCB2537A-645F-4FE2-9C8A-2EEB50C7CE25}" type="presParOf" srcId="{C265244B-07C8-40F1-9B73-F39103E8BC5C}" destId="{DB5DE036-9AC2-4687-A311-CC990A84D4DB}" srcOrd="0" destOrd="0" presId="urn:microsoft.com/office/officeart/2005/8/layout/list1"/>
    <dgm:cxn modelId="{C35DB3D9-FEB8-4940-8BA9-296ECF98234E}" type="presParOf" srcId="{C265244B-07C8-40F1-9B73-F39103E8BC5C}" destId="{D2A6F0D6-2A91-4C24-A160-544B2D39FAD0}" srcOrd="1" destOrd="0" presId="urn:microsoft.com/office/officeart/2005/8/layout/list1"/>
    <dgm:cxn modelId="{EB16B91F-C610-4356-AA8B-C1CA761CA54F}" type="presParOf" srcId="{6709C576-F342-411D-8DF5-ED78EB4B5D9D}" destId="{D1D68FEA-AA62-4FD4-BC90-979CCA55B03B}" srcOrd="9" destOrd="0" presId="urn:microsoft.com/office/officeart/2005/8/layout/list1"/>
    <dgm:cxn modelId="{A5D9AE93-E45E-48EB-BE23-DDEDE2F6669A}" type="presParOf" srcId="{6709C576-F342-411D-8DF5-ED78EB4B5D9D}" destId="{EF52A0B3-DE73-41DE-A5BA-9EAB76264641}" srcOrd="10" destOrd="0" presId="urn:microsoft.com/office/officeart/2005/8/layout/list1"/>
    <dgm:cxn modelId="{295D6744-1CBC-4DCB-B65D-501D11F194EF}" type="presParOf" srcId="{6709C576-F342-411D-8DF5-ED78EB4B5D9D}" destId="{771BDCB3-4E1A-4B27-830F-852359BC7139}" srcOrd="11" destOrd="0" presId="urn:microsoft.com/office/officeart/2005/8/layout/list1"/>
    <dgm:cxn modelId="{9F0C3B9A-7C55-47D1-A3BA-C84219629D9B}" type="presParOf" srcId="{6709C576-F342-411D-8DF5-ED78EB4B5D9D}" destId="{4D87616A-FE89-4E19-9B31-3BAB9F217F04}" srcOrd="12" destOrd="0" presId="urn:microsoft.com/office/officeart/2005/8/layout/list1"/>
    <dgm:cxn modelId="{7DB175D7-B117-4AAF-A6FD-5E8F0682FBEF}" type="presParOf" srcId="{4D87616A-FE89-4E19-9B31-3BAB9F217F04}" destId="{7DC44D54-6ED5-4F08-B786-B10F3F700D72}" srcOrd="0" destOrd="0" presId="urn:microsoft.com/office/officeart/2005/8/layout/list1"/>
    <dgm:cxn modelId="{650F7DB2-75EC-4A84-9C45-6A854EA764FC}" type="presParOf" srcId="{4D87616A-FE89-4E19-9B31-3BAB9F217F04}" destId="{80539461-B878-48A3-8B5C-181B1327CA78}" srcOrd="1" destOrd="0" presId="urn:microsoft.com/office/officeart/2005/8/layout/list1"/>
    <dgm:cxn modelId="{91BF552F-AD6A-4EB2-AD88-5AE0FC931596}" type="presParOf" srcId="{6709C576-F342-411D-8DF5-ED78EB4B5D9D}" destId="{C38071D5-230F-4D88-8A60-2E5AF1D7EB72}" srcOrd="13" destOrd="0" presId="urn:microsoft.com/office/officeart/2005/8/layout/list1"/>
    <dgm:cxn modelId="{9DCF37A2-16A6-444F-ACBB-1CAC8D635AB5}" type="presParOf" srcId="{6709C576-F342-411D-8DF5-ED78EB4B5D9D}" destId="{950F47B6-56F8-4F29-AE79-A5DCE1F4ACC4}"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E020A6-C842-4407-91E4-20E11B2BBBB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tr-TR"/>
        </a:p>
      </dgm:t>
    </dgm:pt>
    <dgm:pt modelId="{F2E2330B-FD17-42B3-A0EA-0644E67562E1}">
      <dgm:prSet phldrT="[Metin]" custT="1"/>
      <dgm:spPr>
        <a:xfrm>
          <a:off x="3925730" y="0"/>
          <a:ext cx="3005070" cy="627031"/>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1400" b="1" dirty="0">
              <a:solidFill>
                <a:srgbClr val="1F497D">
                  <a:lumMod val="75000"/>
                </a:srgbClr>
              </a:solidFill>
              <a:latin typeface="Cambria" panose="02040503050406030204" pitchFamily="18" charset="0"/>
              <a:ea typeface="+mn-ea"/>
              <a:cs typeface="Times New Roman" pitchFamily="18" charset="0"/>
            </a:rPr>
            <a:t>LABORATUVARLARIMIZ</a:t>
          </a:r>
          <a:endParaRPr lang="tr-TR" sz="1400" dirty="0">
            <a:solidFill>
              <a:srgbClr val="1F497D">
                <a:lumMod val="75000"/>
              </a:srgbClr>
            </a:solidFill>
            <a:latin typeface="Calibri"/>
            <a:ea typeface="+mn-ea"/>
            <a:cs typeface="+mn-cs"/>
          </a:endParaRPr>
        </a:p>
      </dgm:t>
    </dgm:pt>
    <dgm:pt modelId="{A11B0FC1-F566-439A-8522-12D389226F38}" type="parTrans" cxnId="{866E2621-1DE8-4266-807E-A793C025FAD5}">
      <dgm:prSet/>
      <dgm:spPr/>
      <dgm:t>
        <a:bodyPr/>
        <a:lstStyle/>
        <a:p>
          <a:endParaRPr lang="tr-TR"/>
        </a:p>
      </dgm:t>
    </dgm:pt>
    <dgm:pt modelId="{1AE160D3-F40C-48B5-A52D-D0D7A9203405}" type="sibTrans" cxnId="{866E2621-1DE8-4266-807E-A793C025FAD5}">
      <dgm:prSet/>
      <dgm:spPr/>
      <dgm:t>
        <a:bodyPr/>
        <a:lstStyle/>
        <a:p>
          <a:endParaRPr lang="tr-TR"/>
        </a:p>
      </dgm:t>
    </dgm:pt>
    <dgm:pt modelId="{CD989AEF-10BF-46CE-AB6B-14EDBCD5A276}">
      <dgm:prSet phldrT="[Metin]" custT="1"/>
      <dgm:spPr>
        <a:xfrm>
          <a:off x="2019920" y="1120240"/>
          <a:ext cx="2271975" cy="664743"/>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1400" b="1" dirty="0">
              <a:solidFill>
                <a:srgbClr val="1F497D">
                  <a:lumMod val="75000"/>
                </a:srgbClr>
              </a:solidFill>
              <a:latin typeface="Cambria" panose="02040503050406030204" pitchFamily="18" charset="0"/>
              <a:ea typeface="+mn-ea"/>
              <a:cs typeface="Times New Roman" pitchFamily="18" charset="0"/>
            </a:rPr>
            <a:t>EĞİTİM LABORATUVARLARIMIZ</a:t>
          </a:r>
          <a:endParaRPr lang="tr-TR" sz="1400" dirty="0">
            <a:solidFill>
              <a:srgbClr val="1F497D">
                <a:lumMod val="75000"/>
              </a:srgbClr>
            </a:solidFill>
            <a:latin typeface="Calibri"/>
            <a:ea typeface="+mn-ea"/>
            <a:cs typeface="+mn-cs"/>
          </a:endParaRPr>
        </a:p>
      </dgm:t>
    </dgm:pt>
    <dgm:pt modelId="{2B813250-0659-44E6-8AC1-ADA28E3CF0F1}" type="parTrans" cxnId="{81159654-BE10-4198-8DC1-E107EDE52FEC}">
      <dgm:prSet/>
      <dgm:spPr>
        <a:xfrm>
          <a:off x="3089228" y="563684"/>
          <a:ext cx="2272356" cy="493209"/>
        </a:xfrm>
        <a:custGeom>
          <a:avLst/>
          <a:gdLst/>
          <a:ahLst/>
          <a:cxnLst/>
          <a:rect l="0" t="0" r="0" b="0"/>
          <a:pathLst>
            <a:path>
              <a:moveTo>
                <a:pt x="2272356" y="0"/>
              </a:moveTo>
              <a:lnTo>
                <a:pt x="2272356" y="437614"/>
              </a:lnTo>
              <a:lnTo>
                <a:pt x="0" y="437614"/>
              </a:lnTo>
              <a:lnTo>
                <a:pt x="0" y="493209"/>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000" dirty="0"/>
        </a:p>
      </dgm:t>
    </dgm:pt>
    <dgm:pt modelId="{93988D62-0595-4C32-82CB-D6EE4311CFA9}" type="sibTrans" cxnId="{81159654-BE10-4198-8DC1-E107EDE52FEC}">
      <dgm:prSet/>
      <dgm:spPr/>
      <dgm:t>
        <a:bodyPr/>
        <a:lstStyle/>
        <a:p>
          <a:endParaRPr lang="tr-TR"/>
        </a:p>
      </dgm:t>
    </dgm:pt>
    <dgm:pt modelId="{03BBBFFC-B014-460D-8924-3B9204FD9651}">
      <dgm:prSet phldrT="[Metin]" custT="1"/>
      <dgm:spPr>
        <a:xfrm>
          <a:off x="5928495" y="1120240"/>
          <a:ext cx="2687382" cy="669110"/>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1400" b="1" dirty="0">
              <a:solidFill>
                <a:srgbClr val="1F497D">
                  <a:lumMod val="75000"/>
                </a:srgbClr>
              </a:solidFill>
              <a:latin typeface="Cambria" panose="02040503050406030204" pitchFamily="18" charset="0"/>
              <a:ea typeface="+mn-ea"/>
              <a:cs typeface="Times New Roman" pitchFamily="18" charset="0"/>
            </a:rPr>
            <a:t>ARAŞTIRMA LABORATUVARLARIMIZ</a:t>
          </a:r>
          <a:endParaRPr lang="tr-TR" sz="1400" dirty="0">
            <a:solidFill>
              <a:srgbClr val="1F497D">
                <a:lumMod val="75000"/>
              </a:srgbClr>
            </a:solidFill>
            <a:latin typeface="Calibri"/>
            <a:ea typeface="+mn-ea"/>
            <a:cs typeface="+mn-cs"/>
          </a:endParaRPr>
        </a:p>
      </dgm:t>
    </dgm:pt>
    <dgm:pt modelId="{FE10942F-0F77-4AEB-B86F-DA5EE8189222}" type="parTrans" cxnId="{F4A82615-0022-4C1D-BC2E-167210D36D90}">
      <dgm:prSet/>
      <dgm:spPr>
        <a:xfrm>
          <a:off x="5361584" y="563684"/>
          <a:ext cx="1843921" cy="493209"/>
        </a:xfrm>
        <a:custGeom>
          <a:avLst/>
          <a:gdLst/>
          <a:ahLst/>
          <a:cxnLst/>
          <a:rect l="0" t="0" r="0" b="0"/>
          <a:pathLst>
            <a:path>
              <a:moveTo>
                <a:pt x="0" y="0"/>
              </a:moveTo>
              <a:lnTo>
                <a:pt x="0" y="437614"/>
              </a:lnTo>
              <a:lnTo>
                <a:pt x="1843921" y="437614"/>
              </a:lnTo>
              <a:lnTo>
                <a:pt x="1843921" y="493209"/>
              </a:lnTo>
            </a:path>
          </a:pathLst>
        </a:custGeom>
        <a:noFill/>
        <a:ln w="25400" cap="flat" cmpd="sng" algn="ctr">
          <a:solidFill>
            <a:srgbClr val="4F81BD">
              <a:shade val="60000"/>
              <a:hueOff val="0"/>
              <a:satOff val="0"/>
              <a:lumOff val="0"/>
              <a:alphaOff val="0"/>
            </a:srgbClr>
          </a:solidFill>
          <a:prstDash val="solid"/>
        </a:ln>
        <a:effectLst/>
      </dgm:spPr>
      <dgm:t>
        <a:bodyPr/>
        <a:lstStyle/>
        <a:p>
          <a:endParaRPr lang="tr-TR" sz="1000" dirty="0"/>
        </a:p>
      </dgm:t>
    </dgm:pt>
    <dgm:pt modelId="{C4D6F845-4A86-4E01-969D-D9E9A81ED1A6}" type="sibTrans" cxnId="{F4A82615-0022-4C1D-BC2E-167210D36D90}">
      <dgm:prSet/>
      <dgm:spPr/>
      <dgm:t>
        <a:bodyPr/>
        <a:lstStyle/>
        <a:p>
          <a:endParaRPr lang="tr-TR"/>
        </a:p>
      </dgm:t>
    </dgm:pt>
    <dgm:pt modelId="{52536D7A-5289-44F3-8216-E65F975714E2}">
      <dgm:prSet custT="1"/>
      <dgm:spPr>
        <a:xfrm>
          <a:off x="107148" y="2232246"/>
          <a:ext cx="996230" cy="772348"/>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err="1">
              <a:solidFill>
                <a:srgbClr val="1F497D">
                  <a:lumMod val="50000"/>
                </a:srgbClr>
              </a:solidFill>
              <a:latin typeface="Cambria" panose="02040503050406030204" pitchFamily="18" charset="0"/>
              <a:ea typeface="+mn-ea"/>
              <a:cs typeface="Times New Roman" pitchFamily="18" charset="0"/>
            </a:rPr>
            <a:t>Multidisipliner</a:t>
          </a:r>
          <a:r>
            <a:rPr lang="tr-TR" sz="950" b="1" dirty="0">
              <a:solidFill>
                <a:srgbClr val="1F497D">
                  <a:lumMod val="50000"/>
                </a:srgbClr>
              </a:solidFill>
              <a:latin typeface="Cambria" panose="02040503050406030204" pitchFamily="18" charset="0"/>
              <a:ea typeface="+mn-ea"/>
              <a:cs typeface="Times New Roman" pitchFamily="18" charset="0"/>
            </a:rPr>
            <a:t> Laboratuvarı </a:t>
          </a:r>
        </a:p>
      </dgm:t>
    </dgm:pt>
    <dgm:pt modelId="{6F9E8BFA-9475-417D-856D-A4667FCB69E4}" type="parTrans" cxnId="{78F23728-1B42-44FC-B8DA-2C837950FFE3}">
      <dgm:prSet/>
      <dgm:spPr>
        <a:xfrm>
          <a:off x="538583" y="1721637"/>
          <a:ext cx="2550644" cy="447263"/>
        </a:xfrm>
        <a:custGeom>
          <a:avLst/>
          <a:gdLst/>
          <a:ahLst/>
          <a:cxnLst/>
          <a:rect l="0" t="0" r="0" b="0"/>
          <a:pathLst>
            <a:path>
              <a:moveTo>
                <a:pt x="2550644" y="0"/>
              </a:moveTo>
              <a:lnTo>
                <a:pt x="2550644" y="391668"/>
              </a:lnTo>
              <a:lnTo>
                <a:pt x="0" y="391668"/>
              </a:lnTo>
              <a:lnTo>
                <a:pt x="0" y="4472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012836B1-E525-4FB7-9C59-35C38FEFCD46}" type="sibTrans" cxnId="{78F23728-1B42-44FC-B8DA-2C837950FFE3}">
      <dgm:prSet/>
      <dgm:spPr/>
      <dgm:t>
        <a:bodyPr/>
        <a:lstStyle/>
        <a:p>
          <a:endParaRPr lang="tr-TR"/>
        </a:p>
      </dgm:t>
    </dgm:pt>
    <dgm:pt modelId="{C0C6A04D-B547-4F8A-AD90-335C7591DC22}">
      <dgm:prSet custT="1"/>
      <dgm:spPr>
        <a:xfrm>
          <a:off x="1236740" y="2232246"/>
          <a:ext cx="868662" cy="772348"/>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a:solidFill>
                <a:srgbClr val="1F497D">
                  <a:lumMod val="50000"/>
                </a:srgbClr>
              </a:solidFill>
              <a:latin typeface="Cambria" panose="02040503050406030204" pitchFamily="18" charset="0"/>
              <a:ea typeface="+mn-ea"/>
              <a:cs typeface="Times New Roman" pitchFamily="18" charset="0"/>
            </a:rPr>
            <a:t>Histoloji-Patoloji </a:t>
          </a:r>
          <a:r>
            <a:rPr lang="tr-TR" sz="950" b="1" dirty="0">
              <a:solidFill>
                <a:sysClr val="windowText" lastClr="000000">
                  <a:hueOff val="0"/>
                  <a:satOff val="0"/>
                  <a:lumOff val="0"/>
                  <a:alphaOff val="0"/>
                </a:sysClr>
              </a:solidFill>
              <a:latin typeface="Cambria" panose="02040503050406030204" pitchFamily="18" charset="0"/>
              <a:ea typeface="+mn-ea"/>
              <a:cs typeface="Times New Roman" pitchFamily="18" charset="0"/>
            </a:rPr>
            <a:t>Laboratuvarı</a:t>
          </a:r>
        </a:p>
      </dgm:t>
    </dgm:pt>
    <dgm:pt modelId="{57E90B6D-31E8-4F8F-9822-29A59B8FBFC9}" type="parTrans" cxnId="{B9EB6CC8-669C-44F7-BC5E-107C983E9D0E}">
      <dgm:prSet/>
      <dgm:spPr>
        <a:xfrm>
          <a:off x="1604391" y="1721637"/>
          <a:ext cx="1484836" cy="447263"/>
        </a:xfrm>
        <a:custGeom>
          <a:avLst/>
          <a:gdLst/>
          <a:ahLst/>
          <a:cxnLst/>
          <a:rect l="0" t="0" r="0" b="0"/>
          <a:pathLst>
            <a:path>
              <a:moveTo>
                <a:pt x="1484836" y="0"/>
              </a:moveTo>
              <a:lnTo>
                <a:pt x="1484836" y="391668"/>
              </a:lnTo>
              <a:lnTo>
                <a:pt x="0" y="391668"/>
              </a:lnTo>
              <a:lnTo>
                <a:pt x="0" y="4472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F35A9DC7-03E1-4CB4-AA40-BFF4DC2365A8}" type="sibTrans" cxnId="{B9EB6CC8-669C-44F7-BC5E-107C983E9D0E}">
      <dgm:prSet/>
      <dgm:spPr/>
      <dgm:t>
        <a:bodyPr/>
        <a:lstStyle/>
        <a:p>
          <a:endParaRPr lang="tr-TR"/>
        </a:p>
      </dgm:t>
    </dgm:pt>
    <dgm:pt modelId="{514BD69B-9C46-49C9-AFBA-3CD9D79DA751}">
      <dgm:prSet custT="1"/>
      <dgm:spPr>
        <a:xfrm>
          <a:off x="2238764" y="2232246"/>
          <a:ext cx="868662" cy="783312"/>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a:solidFill>
                <a:srgbClr val="1F497D">
                  <a:lumMod val="50000"/>
                </a:srgbClr>
              </a:solidFill>
              <a:latin typeface="Cambria" panose="02040503050406030204" pitchFamily="18" charset="0"/>
              <a:ea typeface="+mn-ea"/>
              <a:cs typeface="Times New Roman" pitchFamily="18" charset="0"/>
            </a:rPr>
            <a:t>Anatomi Laboratuvarı</a:t>
          </a:r>
        </a:p>
      </dgm:t>
    </dgm:pt>
    <dgm:pt modelId="{B3D46B14-3005-49C8-82F3-8A12DA9655BF}" type="parTrans" cxnId="{722C50EC-902A-4986-B1A6-151457AC535D}">
      <dgm:prSet/>
      <dgm:spPr>
        <a:xfrm>
          <a:off x="2606415" y="1721637"/>
          <a:ext cx="482812" cy="447263"/>
        </a:xfrm>
        <a:custGeom>
          <a:avLst/>
          <a:gdLst/>
          <a:ahLst/>
          <a:cxnLst/>
          <a:rect l="0" t="0" r="0" b="0"/>
          <a:pathLst>
            <a:path>
              <a:moveTo>
                <a:pt x="482812" y="0"/>
              </a:moveTo>
              <a:lnTo>
                <a:pt x="482812" y="391668"/>
              </a:lnTo>
              <a:lnTo>
                <a:pt x="0" y="391668"/>
              </a:lnTo>
              <a:lnTo>
                <a:pt x="0" y="4472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21119667-4717-4526-93F0-6F0351C7C071}" type="sibTrans" cxnId="{722C50EC-902A-4986-B1A6-151457AC535D}">
      <dgm:prSet/>
      <dgm:spPr/>
      <dgm:t>
        <a:bodyPr/>
        <a:lstStyle/>
        <a:p>
          <a:endParaRPr lang="tr-TR"/>
        </a:p>
      </dgm:t>
    </dgm:pt>
    <dgm:pt modelId="{54AEDCF6-3A9F-45F2-8C27-E448E7F2AB7F}">
      <dgm:prSet custT="1"/>
      <dgm:spPr>
        <a:xfrm>
          <a:off x="1110306" y="3553754"/>
          <a:ext cx="868662" cy="705956"/>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err="1">
              <a:solidFill>
                <a:sysClr val="windowText" lastClr="000000">
                  <a:hueOff val="0"/>
                  <a:satOff val="0"/>
                  <a:lumOff val="0"/>
                  <a:alphaOff val="0"/>
                </a:sysClr>
              </a:solidFill>
              <a:latin typeface="Cambria" panose="02040503050406030204" pitchFamily="18" charset="0"/>
              <a:ea typeface="+mn-ea"/>
              <a:cs typeface="Times New Roman" pitchFamily="18" charset="0"/>
            </a:rPr>
            <a:t>Diseksiyon</a:t>
          </a:r>
          <a:r>
            <a:rPr lang="tr-TR" sz="950" b="1" dirty="0">
              <a:solidFill>
                <a:sysClr val="windowText" lastClr="000000">
                  <a:hueOff val="0"/>
                  <a:satOff val="0"/>
                  <a:lumOff val="0"/>
                  <a:alphaOff val="0"/>
                </a:sysClr>
              </a:solidFill>
              <a:latin typeface="Cambria" panose="02040503050406030204" pitchFamily="18" charset="0"/>
              <a:ea typeface="+mn-ea"/>
              <a:cs typeface="Times New Roman" pitchFamily="18" charset="0"/>
            </a:rPr>
            <a:t> Laboratuvarı</a:t>
          </a:r>
        </a:p>
      </dgm:t>
    </dgm:pt>
    <dgm:pt modelId="{211DB361-E207-475E-BCCB-632D2DB63DBE}" type="parTrans" cxnId="{E7F000DF-AB1A-41B3-B73F-7CC5289D0A94}">
      <dgm:prSet/>
      <dgm:spPr>
        <a:xfrm>
          <a:off x="1477957" y="2952212"/>
          <a:ext cx="1128457" cy="538196"/>
        </a:xfrm>
        <a:custGeom>
          <a:avLst/>
          <a:gdLst/>
          <a:ahLst/>
          <a:cxnLst/>
          <a:rect l="0" t="0" r="0" b="0"/>
          <a:pathLst>
            <a:path>
              <a:moveTo>
                <a:pt x="1128457" y="0"/>
              </a:moveTo>
              <a:lnTo>
                <a:pt x="1128457" y="482601"/>
              </a:lnTo>
              <a:lnTo>
                <a:pt x="0" y="482601"/>
              </a:lnTo>
              <a:lnTo>
                <a:pt x="0" y="53819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C85EFD10-EF39-4DBE-833E-755EC4EAD970}" type="sibTrans" cxnId="{E7F000DF-AB1A-41B3-B73F-7CC5289D0A94}">
      <dgm:prSet/>
      <dgm:spPr/>
      <dgm:t>
        <a:bodyPr/>
        <a:lstStyle/>
        <a:p>
          <a:endParaRPr lang="tr-TR"/>
        </a:p>
      </dgm:t>
    </dgm:pt>
    <dgm:pt modelId="{078CD183-30F5-49EA-8B91-F174804467E5}">
      <dgm:prSet custT="1"/>
      <dgm:spPr>
        <a:xfrm>
          <a:off x="2228910" y="3623667"/>
          <a:ext cx="868662" cy="745074"/>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a:solidFill>
                <a:srgbClr val="1F497D">
                  <a:lumMod val="50000"/>
                </a:srgbClr>
              </a:solidFill>
              <a:latin typeface="Cambria" panose="02040503050406030204" pitchFamily="18" charset="0"/>
              <a:ea typeface="+mn-ea"/>
              <a:cs typeface="Times New Roman" pitchFamily="18" charset="0"/>
            </a:rPr>
            <a:t>Maket Laboratuvarı</a:t>
          </a:r>
        </a:p>
      </dgm:t>
    </dgm:pt>
    <dgm:pt modelId="{3DBA6BDB-D71B-446C-A282-09D376F97C39}" type="parTrans" cxnId="{8A868244-81F1-4F02-9D35-126F95321FEE}">
      <dgm:prSet/>
      <dgm:spPr>
        <a:xfrm>
          <a:off x="2550841" y="2952212"/>
          <a:ext cx="91440" cy="608109"/>
        </a:xfrm>
        <a:custGeom>
          <a:avLst/>
          <a:gdLst/>
          <a:ahLst/>
          <a:cxnLst/>
          <a:rect l="0" t="0" r="0" b="0"/>
          <a:pathLst>
            <a:path>
              <a:moveTo>
                <a:pt x="55574" y="0"/>
              </a:moveTo>
              <a:lnTo>
                <a:pt x="55574" y="552514"/>
              </a:lnTo>
              <a:lnTo>
                <a:pt x="45720" y="552514"/>
              </a:lnTo>
              <a:lnTo>
                <a:pt x="45720" y="608109"/>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C58D03AB-0110-441C-AD27-4CDFB559C635}" type="sibTrans" cxnId="{8A868244-81F1-4F02-9D35-126F95321FEE}">
      <dgm:prSet/>
      <dgm:spPr/>
      <dgm:t>
        <a:bodyPr/>
        <a:lstStyle/>
        <a:p>
          <a:endParaRPr lang="tr-TR"/>
        </a:p>
      </dgm:t>
    </dgm:pt>
    <dgm:pt modelId="{250067F5-B282-4FA3-866C-6B9D40F7CFFD}">
      <dgm:prSet custT="1"/>
      <dgm:spPr>
        <a:xfrm>
          <a:off x="3261708" y="3553754"/>
          <a:ext cx="868662" cy="775678"/>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a:solidFill>
                <a:srgbClr val="1F497D">
                  <a:lumMod val="50000"/>
                </a:srgbClr>
              </a:solidFill>
              <a:latin typeface="Cambria" panose="02040503050406030204" pitchFamily="18" charset="0"/>
              <a:ea typeface="+mn-ea"/>
              <a:cs typeface="Times New Roman" pitchFamily="18" charset="0"/>
            </a:rPr>
            <a:t>Kemik Laboratuvarı</a:t>
          </a:r>
        </a:p>
      </dgm:t>
    </dgm:pt>
    <dgm:pt modelId="{7F293982-AB00-4473-A034-F4D1FB5403AD}" type="parTrans" cxnId="{0B589EEE-4A53-425C-8BF1-6DEB0B33D6DC}">
      <dgm:prSet/>
      <dgm:spPr>
        <a:xfrm>
          <a:off x="2606415" y="2952212"/>
          <a:ext cx="1022943" cy="538196"/>
        </a:xfrm>
        <a:custGeom>
          <a:avLst/>
          <a:gdLst/>
          <a:ahLst/>
          <a:cxnLst/>
          <a:rect l="0" t="0" r="0" b="0"/>
          <a:pathLst>
            <a:path>
              <a:moveTo>
                <a:pt x="0" y="0"/>
              </a:moveTo>
              <a:lnTo>
                <a:pt x="0" y="482601"/>
              </a:lnTo>
              <a:lnTo>
                <a:pt x="1022943" y="482601"/>
              </a:lnTo>
              <a:lnTo>
                <a:pt x="1022943" y="53819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62B39C11-0C75-43AC-97A6-E5378B547E70}" type="sibTrans" cxnId="{0B589EEE-4A53-425C-8BF1-6DEB0B33D6DC}">
      <dgm:prSet/>
      <dgm:spPr/>
      <dgm:t>
        <a:bodyPr/>
        <a:lstStyle/>
        <a:p>
          <a:endParaRPr lang="tr-TR"/>
        </a:p>
      </dgm:t>
    </dgm:pt>
    <dgm:pt modelId="{632A4816-8E95-431E-B77D-6896C98547BC}">
      <dgm:prSet custT="1"/>
      <dgm:spPr>
        <a:xfrm>
          <a:off x="3240787" y="2232246"/>
          <a:ext cx="868662" cy="818215"/>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a:solidFill>
                <a:srgbClr val="1F497D">
                  <a:lumMod val="50000"/>
                </a:srgbClr>
              </a:solidFill>
              <a:latin typeface="Cambria" panose="02040503050406030204" pitchFamily="18" charset="0"/>
              <a:ea typeface="+mn-ea"/>
              <a:cs typeface="Times New Roman" pitchFamily="18" charset="0"/>
            </a:rPr>
            <a:t>Hijyen Laboratuvarı</a:t>
          </a:r>
        </a:p>
      </dgm:t>
    </dgm:pt>
    <dgm:pt modelId="{F82F3393-09B5-457F-BC86-3388CBE7FF70}" type="parTrans" cxnId="{0C8E094B-DA98-40C5-A888-8B34659DDEAA}">
      <dgm:prSet/>
      <dgm:spPr>
        <a:xfrm>
          <a:off x="3089228" y="1721637"/>
          <a:ext cx="519210" cy="447263"/>
        </a:xfrm>
        <a:custGeom>
          <a:avLst/>
          <a:gdLst/>
          <a:ahLst/>
          <a:cxnLst/>
          <a:rect l="0" t="0" r="0" b="0"/>
          <a:pathLst>
            <a:path>
              <a:moveTo>
                <a:pt x="0" y="0"/>
              </a:moveTo>
              <a:lnTo>
                <a:pt x="0" y="391668"/>
              </a:lnTo>
              <a:lnTo>
                <a:pt x="519210" y="391668"/>
              </a:lnTo>
              <a:lnTo>
                <a:pt x="519210" y="4472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DAFC32C3-0857-41B6-B5F6-41B8A544E303}" type="sibTrans" cxnId="{0C8E094B-DA98-40C5-A888-8B34659DDEAA}">
      <dgm:prSet/>
      <dgm:spPr/>
      <dgm:t>
        <a:bodyPr/>
        <a:lstStyle/>
        <a:p>
          <a:endParaRPr lang="tr-TR"/>
        </a:p>
      </dgm:t>
    </dgm:pt>
    <dgm:pt modelId="{B0884133-04A7-452C-821E-0FD73C418DE9}">
      <dgm:prSet custT="1"/>
      <dgm:spPr>
        <a:xfrm>
          <a:off x="4242811" y="2232246"/>
          <a:ext cx="868662" cy="778159"/>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a:solidFill>
                <a:srgbClr val="1F497D">
                  <a:lumMod val="50000"/>
                </a:srgbClr>
              </a:solidFill>
              <a:latin typeface="Cambria" panose="02040503050406030204" pitchFamily="18" charset="0"/>
              <a:ea typeface="+mn-ea"/>
              <a:cs typeface="Times New Roman" pitchFamily="18" charset="0"/>
            </a:rPr>
            <a:t>Tıbbi Beceri Laboratuvarı</a:t>
          </a:r>
        </a:p>
      </dgm:t>
    </dgm:pt>
    <dgm:pt modelId="{4F6DB688-1E0D-4323-AE75-112B1300D128}" type="parTrans" cxnId="{74183738-E61D-4468-981D-A708939E09DD}">
      <dgm:prSet/>
      <dgm:spPr>
        <a:xfrm>
          <a:off x="3089228" y="1721637"/>
          <a:ext cx="1521233" cy="447263"/>
        </a:xfrm>
        <a:custGeom>
          <a:avLst/>
          <a:gdLst/>
          <a:ahLst/>
          <a:cxnLst/>
          <a:rect l="0" t="0" r="0" b="0"/>
          <a:pathLst>
            <a:path>
              <a:moveTo>
                <a:pt x="0" y="0"/>
              </a:moveTo>
              <a:lnTo>
                <a:pt x="0" y="391668"/>
              </a:lnTo>
              <a:lnTo>
                <a:pt x="1521233" y="391668"/>
              </a:lnTo>
              <a:lnTo>
                <a:pt x="1521233" y="4472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69DE2FFC-F88B-4D80-BEA4-4BF417A242DE}" type="sibTrans" cxnId="{74183738-E61D-4468-981D-A708939E09DD}">
      <dgm:prSet/>
      <dgm:spPr/>
      <dgm:t>
        <a:bodyPr/>
        <a:lstStyle/>
        <a:p>
          <a:endParaRPr lang="tr-TR"/>
        </a:p>
      </dgm:t>
    </dgm:pt>
    <dgm:pt modelId="{E6D9DB79-310A-4533-84D5-CAA5F14D2797}">
      <dgm:prSet custT="1"/>
      <dgm:spPr>
        <a:xfrm>
          <a:off x="4255864" y="3242283"/>
          <a:ext cx="868662" cy="780827"/>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a:solidFill>
                <a:srgbClr val="1F497D">
                  <a:lumMod val="50000"/>
                </a:srgbClr>
              </a:solidFill>
              <a:latin typeface="Cambria" panose="02040503050406030204" pitchFamily="18" charset="0"/>
              <a:ea typeface="+mn-ea"/>
              <a:cs typeface="Times New Roman" pitchFamily="18" charset="0"/>
            </a:rPr>
            <a:t>Hasta Simülasyon Laboratuvarı</a:t>
          </a:r>
        </a:p>
      </dgm:t>
    </dgm:pt>
    <dgm:pt modelId="{98C9847C-0C8A-45B5-A35E-6FA8E531E75E}" type="parTrans" cxnId="{58D3695B-6766-4677-8D1D-20F94A7CF0A8}">
      <dgm:prSet/>
      <dgm:spPr>
        <a:xfrm>
          <a:off x="4564742" y="2947060"/>
          <a:ext cx="91440" cy="231877"/>
        </a:xfrm>
        <a:custGeom>
          <a:avLst/>
          <a:gdLst/>
          <a:ahLst/>
          <a:cxnLst/>
          <a:rect l="0" t="0" r="0" b="0"/>
          <a:pathLst>
            <a:path>
              <a:moveTo>
                <a:pt x="45720" y="0"/>
              </a:moveTo>
              <a:lnTo>
                <a:pt x="45720" y="176282"/>
              </a:lnTo>
              <a:lnTo>
                <a:pt x="58772" y="176282"/>
              </a:lnTo>
              <a:lnTo>
                <a:pt x="58772" y="231877"/>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956DB3A6-E51A-418D-9531-89DB7D53A11C}" type="sibTrans" cxnId="{58D3695B-6766-4677-8D1D-20F94A7CF0A8}">
      <dgm:prSet/>
      <dgm:spPr/>
      <dgm:t>
        <a:bodyPr/>
        <a:lstStyle/>
        <a:p>
          <a:endParaRPr lang="tr-TR"/>
        </a:p>
      </dgm:t>
    </dgm:pt>
    <dgm:pt modelId="{62DEF33D-A50A-4FDD-B221-7809BFAA2156}">
      <dgm:prSet custT="1"/>
      <dgm:spPr>
        <a:xfrm>
          <a:off x="5244834" y="2232246"/>
          <a:ext cx="868662" cy="808158"/>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a:solidFill>
                <a:srgbClr val="1F497D">
                  <a:lumMod val="50000"/>
                </a:srgbClr>
              </a:solidFill>
              <a:latin typeface="Cambria" panose="02040503050406030204" pitchFamily="18" charset="0"/>
              <a:ea typeface="+mn-ea"/>
              <a:cs typeface="Times New Roman" pitchFamily="18" charset="0"/>
            </a:rPr>
            <a:t>Bilgisayar Laboratuvarı</a:t>
          </a:r>
        </a:p>
      </dgm:t>
    </dgm:pt>
    <dgm:pt modelId="{64865050-DAAD-4F1E-95B7-A2193AD1CFCF}" type="parTrans" cxnId="{D5B05D36-BE74-48D9-9DE3-664D7A0BF723}">
      <dgm:prSet/>
      <dgm:spPr>
        <a:xfrm>
          <a:off x="3089228" y="1721637"/>
          <a:ext cx="2523257" cy="447263"/>
        </a:xfrm>
        <a:custGeom>
          <a:avLst/>
          <a:gdLst/>
          <a:ahLst/>
          <a:cxnLst/>
          <a:rect l="0" t="0" r="0" b="0"/>
          <a:pathLst>
            <a:path>
              <a:moveTo>
                <a:pt x="0" y="0"/>
              </a:moveTo>
              <a:lnTo>
                <a:pt x="0" y="391668"/>
              </a:lnTo>
              <a:lnTo>
                <a:pt x="2523257" y="391668"/>
              </a:lnTo>
              <a:lnTo>
                <a:pt x="2523257" y="447263"/>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26D5D3D5-5D61-4313-9EC8-3DFE7707A810}" type="sibTrans" cxnId="{D5B05D36-BE74-48D9-9DE3-664D7A0BF723}">
      <dgm:prSet/>
      <dgm:spPr/>
      <dgm:t>
        <a:bodyPr/>
        <a:lstStyle/>
        <a:p>
          <a:endParaRPr lang="tr-TR"/>
        </a:p>
      </dgm:t>
    </dgm:pt>
    <dgm:pt modelId="{2246A786-7A8B-4E22-809B-02E79CDC66F3}">
      <dgm:prSet custT="1"/>
      <dgm:spPr>
        <a:xfrm>
          <a:off x="6246858" y="2179756"/>
          <a:ext cx="1116555" cy="683461"/>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err="1">
              <a:solidFill>
                <a:srgbClr val="1F497D">
                  <a:lumMod val="50000"/>
                </a:srgbClr>
              </a:solidFill>
              <a:latin typeface="Cambria" panose="02040503050406030204" pitchFamily="18" charset="0"/>
              <a:ea typeface="+mn-ea"/>
              <a:cs typeface="Times New Roman" pitchFamily="18" charset="0"/>
            </a:rPr>
            <a:t>Multidisipliner</a:t>
          </a:r>
          <a:r>
            <a:rPr lang="tr-TR" sz="950" b="1" dirty="0">
              <a:solidFill>
                <a:srgbClr val="1F497D">
                  <a:lumMod val="50000"/>
                </a:srgbClr>
              </a:solidFill>
              <a:latin typeface="Cambria" panose="02040503050406030204" pitchFamily="18" charset="0"/>
              <a:ea typeface="+mn-ea"/>
              <a:cs typeface="Times New Roman" pitchFamily="18" charset="0"/>
            </a:rPr>
            <a:t> Araştırma Laboratuvarı</a:t>
          </a:r>
        </a:p>
      </dgm:t>
    </dgm:pt>
    <dgm:pt modelId="{A89F6427-1C8D-4A99-AFDF-E3FB39DE49DD}" type="parTrans" cxnId="{03B9EC84-0C79-4FCD-98CE-1931D9AC8F04}">
      <dgm:prSet/>
      <dgm:spPr>
        <a:xfrm>
          <a:off x="6738455" y="1726004"/>
          <a:ext cx="467050" cy="390406"/>
        </a:xfrm>
        <a:custGeom>
          <a:avLst/>
          <a:gdLst/>
          <a:ahLst/>
          <a:cxnLst/>
          <a:rect l="0" t="0" r="0" b="0"/>
          <a:pathLst>
            <a:path>
              <a:moveTo>
                <a:pt x="467050" y="0"/>
              </a:moveTo>
              <a:lnTo>
                <a:pt x="467050" y="334811"/>
              </a:lnTo>
              <a:lnTo>
                <a:pt x="0" y="334811"/>
              </a:lnTo>
              <a:lnTo>
                <a:pt x="0" y="39040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054FC82B-0B87-4254-84E1-F13ED2EF8908}" type="sibTrans" cxnId="{03B9EC84-0C79-4FCD-98CE-1931D9AC8F04}">
      <dgm:prSet/>
      <dgm:spPr/>
      <dgm:t>
        <a:bodyPr/>
        <a:lstStyle/>
        <a:p>
          <a:endParaRPr lang="tr-TR"/>
        </a:p>
      </dgm:t>
    </dgm:pt>
    <dgm:pt modelId="{D505E224-BAA5-4161-88B8-9D417A971DCB}">
      <dgm:prSet custT="1"/>
      <dgm:spPr>
        <a:xfrm>
          <a:off x="7567061" y="2160237"/>
          <a:ext cx="868662" cy="745806"/>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a:solidFill>
                <a:srgbClr val="1F497D">
                  <a:lumMod val="50000"/>
                </a:srgbClr>
              </a:solidFill>
              <a:latin typeface="Cambria" panose="02040503050406030204" pitchFamily="18" charset="0"/>
              <a:ea typeface="+mn-ea"/>
              <a:cs typeface="Times New Roman" pitchFamily="18" charset="0"/>
            </a:rPr>
            <a:t>Moleküler Araştırma Laboratuvarı</a:t>
          </a:r>
        </a:p>
      </dgm:t>
    </dgm:pt>
    <dgm:pt modelId="{50D3F5C7-9E67-42FD-865C-D343A68DA7BB}" type="parTrans" cxnId="{088A312E-95F9-435D-9615-0304A95CC416}">
      <dgm:prSet/>
      <dgm:spPr>
        <a:xfrm>
          <a:off x="7205506" y="1726004"/>
          <a:ext cx="729206" cy="370887"/>
        </a:xfrm>
        <a:custGeom>
          <a:avLst/>
          <a:gdLst/>
          <a:ahLst/>
          <a:cxnLst/>
          <a:rect l="0" t="0" r="0" b="0"/>
          <a:pathLst>
            <a:path>
              <a:moveTo>
                <a:pt x="0" y="0"/>
              </a:moveTo>
              <a:lnTo>
                <a:pt x="0" y="315292"/>
              </a:lnTo>
              <a:lnTo>
                <a:pt x="729206" y="315292"/>
              </a:lnTo>
              <a:lnTo>
                <a:pt x="729206" y="370887"/>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DDDF841F-B001-47CF-B9B8-7FA0C42C7208}" type="sibTrans" cxnId="{088A312E-95F9-435D-9615-0304A95CC416}">
      <dgm:prSet/>
      <dgm:spPr/>
      <dgm:t>
        <a:bodyPr/>
        <a:lstStyle/>
        <a:p>
          <a:endParaRPr lang="tr-TR"/>
        </a:p>
      </dgm:t>
    </dgm:pt>
    <dgm:pt modelId="{5C73F479-9D2E-48EC-AE0F-E5252C17D49E}">
      <dgm:prSet custT="1"/>
      <dgm:spPr>
        <a:xfrm>
          <a:off x="7572138" y="3168350"/>
          <a:ext cx="868662" cy="695656"/>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ln>
        <a:effectLst/>
      </dgm:spPr>
      <dgm:t>
        <a:bodyPr/>
        <a:lstStyle/>
        <a:p>
          <a:pPr>
            <a:buNone/>
          </a:pPr>
          <a:r>
            <a:rPr lang="tr-TR" sz="950" b="1" dirty="0">
              <a:solidFill>
                <a:srgbClr val="1F497D">
                  <a:lumMod val="50000"/>
                </a:srgbClr>
              </a:solidFill>
              <a:latin typeface="Cambria" panose="02040503050406030204" pitchFamily="18" charset="0"/>
              <a:ea typeface="+mn-ea"/>
              <a:cs typeface="Times New Roman" pitchFamily="18" charset="0"/>
            </a:rPr>
            <a:t>Hücre Kültürü Laboratuvarı</a:t>
          </a:r>
        </a:p>
      </dgm:t>
    </dgm:pt>
    <dgm:pt modelId="{3140A00C-BDA6-4A06-9C39-B9C3D433FD8B}" type="parTrans" cxnId="{EA971576-D35C-45C9-AB0B-C10EC30F6B2B}">
      <dgm:prSet/>
      <dgm:spPr>
        <a:xfrm>
          <a:off x="7888992" y="2842697"/>
          <a:ext cx="91440" cy="262306"/>
        </a:xfrm>
        <a:custGeom>
          <a:avLst/>
          <a:gdLst/>
          <a:ahLst/>
          <a:cxnLst/>
          <a:rect l="0" t="0" r="0" b="0"/>
          <a:pathLst>
            <a:path>
              <a:moveTo>
                <a:pt x="45720" y="0"/>
              </a:moveTo>
              <a:lnTo>
                <a:pt x="45720" y="206711"/>
              </a:lnTo>
              <a:lnTo>
                <a:pt x="50797" y="206711"/>
              </a:lnTo>
              <a:lnTo>
                <a:pt x="50797" y="262306"/>
              </a:lnTo>
            </a:path>
          </a:pathLst>
        </a:custGeom>
        <a:noFill/>
        <a:ln w="25400" cap="flat" cmpd="sng" algn="ctr">
          <a:solidFill>
            <a:srgbClr val="4F81BD">
              <a:shade val="80000"/>
              <a:hueOff val="0"/>
              <a:satOff val="0"/>
              <a:lumOff val="0"/>
              <a:alphaOff val="0"/>
            </a:srgbClr>
          </a:solidFill>
          <a:prstDash val="solid"/>
        </a:ln>
        <a:effectLst/>
      </dgm:spPr>
      <dgm:t>
        <a:bodyPr/>
        <a:lstStyle/>
        <a:p>
          <a:endParaRPr lang="tr-TR" sz="1000" dirty="0"/>
        </a:p>
      </dgm:t>
    </dgm:pt>
    <dgm:pt modelId="{84FA6D61-ED6E-4902-B47D-C3B3CDA2481F}" type="sibTrans" cxnId="{EA971576-D35C-45C9-AB0B-C10EC30F6B2B}">
      <dgm:prSet/>
      <dgm:spPr/>
      <dgm:t>
        <a:bodyPr/>
        <a:lstStyle/>
        <a:p>
          <a:endParaRPr lang="tr-TR"/>
        </a:p>
      </dgm:t>
    </dgm:pt>
    <dgm:pt modelId="{CE1202E0-1C53-4247-B759-9B758EE681F1}" type="pres">
      <dgm:prSet presAssocID="{85E020A6-C842-4407-91E4-20E11B2BBBB3}" presName="hierChild1" presStyleCnt="0">
        <dgm:presLayoutVars>
          <dgm:chPref val="1"/>
          <dgm:dir/>
          <dgm:animOne val="branch"/>
          <dgm:animLvl val="lvl"/>
          <dgm:resizeHandles/>
        </dgm:presLayoutVars>
      </dgm:prSet>
      <dgm:spPr/>
    </dgm:pt>
    <dgm:pt modelId="{C0A58C1D-947F-4892-BFA5-D303963391DE}" type="pres">
      <dgm:prSet presAssocID="{F2E2330B-FD17-42B3-A0EA-0644E67562E1}" presName="hierRoot1" presStyleCnt="0"/>
      <dgm:spPr/>
    </dgm:pt>
    <dgm:pt modelId="{6F4CAE67-DA19-43D2-B84F-4937D2C1B567}" type="pres">
      <dgm:prSet presAssocID="{F2E2330B-FD17-42B3-A0EA-0644E67562E1}" presName="composite" presStyleCnt="0"/>
      <dgm:spPr/>
    </dgm:pt>
    <dgm:pt modelId="{DD8BAE93-E4DB-4E4D-AD5D-D381222CDE7F}" type="pres">
      <dgm:prSet presAssocID="{F2E2330B-FD17-42B3-A0EA-0644E67562E1}" presName="background" presStyleLbl="node0" presStyleIdx="0" presStyleCnt="1"/>
      <dgm:spPr>
        <a:xfrm>
          <a:off x="3859049" y="-63346"/>
          <a:ext cx="3005070" cy="627031"/>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B9AB9F14-6A07-448C-9E1C-AF042B7EE7E3}" type="pres">
      <dgm:prSet presAssocID="{F2E2330B-FD17-42B3-A0EA-0644E67562E1}" presName="text" presStyleLbl="fgAcc0" presStyleIdx="0" presStyleCnt="1" custScaleX="500741" custScaleY="164541" custLinFactY="-100000" custLinFactNeighborX="25560" custLinFactNeighborY="-126926">
        <dgm:presLayoutVars>
          <dgm:chPref val="3"/>
        </dgm:presLayoutVars>
      </dgm:prSet>
      <dgm:spPr/>
    </dgm:pt>
    <dgm:pt modelId="{34F378D5-0EFE-4F59-B857-49F33CEAA02C}" type="pres">
      <dgm:prSet presAssocID="{F2E2330B-FD17-42B3-A0EA-0644E67562E1}" presName="hierChild2" presStyleCnt="0"/>
      <dgm:spPr/>
    </dgm:pt>
    <dgm:pt modelId="{78301C42-D766-4F7A-B936-514FB81CEE5E}" type="pres">
      <dgm:prSet presAssocID="{2B813250-0659-44E6-8AC1-ADA28E3CF0F1}" presName="Name10" presStyleLbl="parChTrans1D2" presStyleIdx="0" presStyleCnt="2"/>
      <dgm:spPr/>
    </dgm:pt>
    <dgm:pt modelId="{17990163-0449-41BC-B5BD-DBF223DA02D6}" type="pres">
      <dgm:prSet presAssocID="{CD989AEF-10BF-46CE-AB6B-14EDBCD5A276}" presName="hierRoot2" presStyleCnt="0"/>
      <dgm:spPr/>
    </dgm:pt>
    <dgm:pt modelId="{4FE0E427-6E67-4163-BAEF-971BC8464EBD}" type="pres">
      <dgm:prSet presAssocID="{CD989AEF-10BF-46CE-AB6B-14EDBCD5A276}" presName="composite2" presStyleCnt="0"/>
      <dgm:spPr/>
    </dgm:pt>
    <dgm:pt modelId="{10D50692-4097-4778-9FD5-8145DECBD362}" type="pres">
      <dgm:prSet presAssocID="{CD989AEF-10BF-46CE-AB6B-14EDBCD5A276}" presName="background2" presStyleLbl="node2" presStyleIdx="0" presStyleCnt="2"/>
      <dgm:spPr>
        <a:xfrm>
          <a:off x="1953240" y="1056894"/>
          <a:ext cx="2271975" cy="664743"/>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1C029B55-1519-4E14-83C5-FC5D3F0BA5C7}" type="pres">
      <dgm:prSet presAssocID="{CD989AEF-10BF-46CE-AB6B-14EDBCD5A276}" presName="text2" presStyleLbl="fgAcc2" presStyleIdx="0" presStyleCnt="2" custScaleX="378584" custScaleY="174437" custLinFactY="-24406" custLinFactNeighborX="13797" custLinFactNeighborY="-100000">
        <dgm:presLayoutVars>
          <dgm:chPref val="3"/>
        </dgm:presLayoutVars>
      </dgm:prSet>
      <dgm:spPr/>
    </dgm:pt>
    <dgm:pt modelId="{140C45CE-5DAB-4875-9D0B-34E842FA5955}" type="pres">
      <dgm:prSet presAssocID="{CD989AEF-10BF-46CE-AB6B-14EDBCD5A276}" presName="hierChild3" presStyleCnt="0"/>
      <dgm:spPr/>
    </dgm:pt>
    <dgm:pt modelId="{AC4E2290-4545-447E-B0BD-54ACDFB91DDF}" type="pres">
      <dgm:prSet presAssocID="{6F9E8BFA-9475-417D-856D-A4667FCB69E4}" presName="Name17" presStyleLbl="parChTrans1D3" presStyleIdx="0" presStyleCnt="8"/>
      <dgm:spPr/>
    </dgm:pt>
    <dgm:pt modelId="{935F0428-5094-412B-AD92-8876B1D609EE}" type="pres">
      <dgm:prSet presAssocID="{52536D7A-5289-44F3-8216-E65F975714E2}" presName="hierRoot3" presStyleCnt="0"/>
      <dgm:spPr/>
    </dgm:pt>
    <dgm:pt modelId="{0C3749E7-8A6A-4AFC-AD8F-6FD766325E2A}" type="pres">
      <dgm:prSet presAssocID="{52536D7A-5289-44F3-8216-E65F975714E2}" presName="composite3" presStyleCnt="0"/>
      <dgm:spPr/>
    </dgm:pt>
    <dgm:pt modelId="{EDFE85F9-1153-47AB-8BF4-93C375228A12}" type="pres">
      <dgm:prSet presAssocID="{52536D7A-5289-44F3-8216-E65F975714E2}" presName="background3" presStyleLbl="node3" presStyleIdx="0" presStyleCnt="8"/>
      <dgm:spPr>
        <a:xfrm>
          <a:off x="40468" y="2168900"/>
          <a:ext cx="996230" cy="772348"/>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B6030B41-EDA8-4A38-A155-40F47E157ABC}" type="pres">
      <dgm:prSet presAssocID="{52536D7A-5289-44F3-8216-E65F975714E2}" presName="text3" presStyleLbl="fgAcc3" presStyleIdx="0" presStyleCnt="8" custScaleX="166004" custScaleY="202674" custLinFactNeighborX="6201" custLinFactNeighborY="-52839">
        <dgm:presLayoutVars>
          <dgm:chPref val="3"/>
        </dgm:presLayoutVars>
      </dgm:prSet>
      <dgm:spPr/>
    </dgm:pt>
    <dgm:pt modelId="{CDFD78B2-5E9C-44B1-B0D7-B4DB63499108}" type="pres">
      <dgm:prSet presAssocID="{52536D7A-5289-44F3-8216-E65F975714E2}" presName="hierChild4" presStyleCnt="0"/>
      <dgm:spPr/>
    </dgm:pt>
    <dgm:pt modelId="{448B4BA1-3D9A-4BB3-B9C9-7D6F0EA0909B}" type="pres">
      <dgm:prSet presAssocID="{57E90B6D-31E8-4F8F-9822-29A59B8FBFC9}" presName="Name17" presStyleLbl="parChTrans1D3" presStyleIdx="1" presStyleCnt="8"/>
      <dgm:spPr/>
    </dgm:pt>
    <dgm:pt modelId="{D7DA217D-FA45-436E-A8AE-9DDC55C3813F}" type="pres">
      <dgm:prSet presAssocID="{C0C6A04D-B547-4F8A-AD90-335C7591DC22}" presName="hierRoot3" presStyleCnt="0"/>
      <dgm:spPr/>
    </dgm:pt>
    <dgm:pt modelId="{8F080804-BC05-462B-A619-23149AC29952}" type="pres">
      <dgm:prSet presAssocID="{C0C6A04D-B547-4F8A-AD90-335C7591DC22}" presName="composite3" presStyleCnt="0"/>
      <dgm:spPr/>
    </dgm:pt>
    <dgm:pt modelId="{8F7EBBFA-0C8E-4B72-85BB-3E498770326E}" type="pres">
      <dgm:prSet presAssocID="{C0C6A04D-B547-4F8A-AD90-335C7591DC22}" presName="background3" presStyleLbl="node3" presStyleIdx="1" presStyleCnt="8"/>
      <dgm:spPr>
        <a:xfrm>
          <a:off x="1170060" y="2168900"/>
          <a:ext cx="868662" cy="772348"/>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ED833144-57BB-46AF-A689-C38FFC80021B}" type="pres">
      <dgm:prSet presAssocID="{C0C6A04D-B547-4F8A-AD90-335C7591DC22}" presName="text3" presStyleLbl="fgAcc3" presStyleIdx="1" presStyleCnt="8" custScaleX="144747" custScaleY="202674" custLinFactNeighborX="6201" custLinFactNeighborY="-52839">
        <dgm:presLayoutVars>
          <dgm:chPref val="3"/>
        </dgm:presLayoutVars>
      </dgm:prSet>
      <dgm:spPr/>
    </dgm:pt>
    <dgm:pt modelId="{D9A8DD91-128B-4962-9274-3CDC6E92FDB3}" type="pres">
      <dgm:prSet presAssocID="{C0C6A04D-B547-4F8A-AD90-335C7591DC22}" presName="hierChild4" presStyleCnt="0"/>
      <dgm:spPr/>
    </dgm:pt>
    <dgm:pt modelId="{9820A50E-BF41-4EB8-8105-0EDA2B9EAAC4}" type="pres">
      <dgm:prSet presAssocID="{B3D46B14-3005-49C8-82F3-8A12DA9655BF}" presName="Name17" presStyleLbl="parChTrans1D3" presStyleIdx="2" presStyleCnt="8"/>
      <dgm:spPr/>
    </dgm:pt>
    <dgm:pt modelId="{BECBE1BB-45D9-4A95-8A3A-460B30306ECA}" type="pres">
      <dgm:prSet presAssocID="{514BD69B-9C46-49C9-AFBA-3CD9D79DA751}" presName="hierRoot3" presStyleCnt="0"/>
      <dgm:spPr/>
    </dgm:pt>
    <dgm:pt modelId="{6DB4023D-D786-48E4-91B7-6C420200649B}" type="pres">
      <dgm:prSet presAssocID="{514BD69B-9C46-49C9-AFBA-3CD9D79DA751}" presName="composite3" presStyleCnt="0"/>
      <dgm:spPr/>
    </dgm:pt>
    <dgm:pt modelId="{F4F9A54E-1621-45C9-95A2-682A2F4C54AF}" type="pres">
      <dgm:prSet presAssocID="{514BD69B-9C46-49C9-AFBA-3CD9D79DA751}" presName="background3" presStyleLbl="node3" presStyleIdx="2" presStyleCnt="8"/>
      <dgm:spPr>
        <a:xfrm>
          <a:off x="2172083" y="2168900"/>
          <a:ext cx="868662" cy="783312"/>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75C57216-3961-4B64-99A8-E18D2B52F0FD}" type="pres">
      <dgm:prSet presAssocID="{514BD69B-9C46-49C9-AFBA-3CD9D79DA751}" presName="text3" presStyleLbl="fgAcc3" presStyleIdx="2" presStyleCnt="8" custScaleX="144747" custScaleY="205551" custLinFactNeighborX="6201" custLinFactNeighborY="-52839">
        <dgm:presLayoutVars>
          <dgm:chPref val="3"/>
        </dgm:presLayoutVars>
      </dgm:prSet>
      <dgm:spPr/>
    </dgm:pt>
    <dgm:pt modelId="{228419FD-F058-422A-A911-0D5D80284506}" type="pres">
      <dgm:prSet presAssocID="{514BD69B-9C46-49C9-AFBA-3CD9D79DA751}" presName="hierChild4" presStyleCnt="0"/>
      <dgm:spPr/>
    </dgm:pt>
    <dgm:pt modelId="{1DBF2FD4-2850-4A46-B041-F49C1FFCC542}" type="pres">
      <dgm:prSet presAssocID="{211DB361-E207-475E-BCCB-632D2DB63DBE}" presName="Name23" presStyleLbl="parChTrans1D4" presStyleIdx="0" presStyleCnt="5"/>
      <dgm:spPr/>
    </dgm:pt>
    <dgm:pt modelId="{417D5AF3-9D66-4CDD-9D30-E185CA8269D8}" type="pres">
      <dgm:prSet presAssocID="{54AEDCF6-3A9F-45F2-8C27-E448E7F2AB7F}" presName="hierRoot4" presStyleCnt="0"/>
      <dgm:spPr/>
    </dgm:pt>
    <dgm:pt modelId="{C7ED33B2-8743-449D-8AA5-A357313DEE83}" type="pres">
      <dgm:prSet presAssocID="{54AEDCF6-3A9F-45F2-8C27-E448E7F2AB7F}" presName="composite4" presStyleCnt="0"/>
      <dgm:spPr/>
    </dgm:pt>
    <dgm:pt modelId="{375303CF-AB49-4A9E-AEEB-288FB5C848AD}" type="pres">
      <dgm:prSet presAssocID="{54AEDCF6-3A9F-45F2-8C27-E448E7F2AB7F}" presName="background4" presStyleLbl="node4" presStyleIdx="0" presStyleCnt="5"/>
      <dgm:spPr>
        <a:xfrm>
          <a:off x="1043626" y="3490408"/>
          <a:ext cx="868662" cy="705956"/>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F58FB618-4315-4246-8DFC-44B5FA127E9C}" type="pres">
      <dgm:prSet presAssocID="{54AEDCF6-3A9F-45F2-8C27-E448E7F2AB7F}" presName="text4" presStyleLbl="fgAcc4" presStyleIdx="0" presStyleCnt="5" custScaleX="144747" custScaleY="185252" custLinFactNeighborX="-14867" custLinFactNeighborY="42590">
        <dgm:presLayoutVars>
          <dgm:chPref val="3"/>
        </dgm:presLayoutVars>
      </dgm:prSet>
      <dgm:spPr/>
    </dgm:pt>
    <dgm:pt modelId="{03BDC54B-0E95-4CB3-9327-D60AD47612E2}" type="pres">
      <dgm:prSet presAssocID="{54AEDCF6-3A9F-45F2-8C27-E448E7F2AB7F}" presName="hierChild5" presStyleCnt="0"/>
      <dgm:spPr/>
    </dgm:pt>
    <dgm:pt modelId="{C77F65A8-FBB0-4E21-A996-2106D8AFD26D}" type="pres">
      <dgm:prSet presAssocID="{3DBA6BDB-D71B-446C-A282-09D376F97C39}" presName="Name23" presStyleLbl="parChTrans1D4" presStyleIdx="1" presStyleCnt="5"/>
      <dgm:spPr/>
    </dgm:pt>
    <dgm:pt modelId="{CC150A7B-ECA2-451E-BACF-31A5C8F5415E}" type="pres">
      <dgm:prSet presAssocID="{078CD183-30F5-49EA-8B91-F174804467E5}" presName="hierRoot4" presStyleCnt="0"/>
      <dgm:spPr/>
    </dgm:pt>
    <dgm:pt modelId="{7630BFD5-21E4-4CCE-BB01-DFE6DB877DE6}" type="pres">
      <dgm:prSet presAssocID="{078CD183-30F5-49EA-8B91-F174804467E5}" presName="composite4" presStyleCnt="0"/>
      <dgm:spPr/>
    </dgm:pt>
    <dgm:pt modelId="{CCB23CA1-37DF-48D8-B718-9A385EF80C1B}" type="pres">
      <dgm:prSet presAssocID="{078CD183-30F5-49EA-8B91-F174804467E5}" presName="background4" presStyleLbl="node4" presStyleIdx="1" presStyleCnt="5"/>
      <dgm:spPr>
        <a:xfrm>
          <a:off x="2162229" y="3560321"/>
          <a:ext cx="868662" cy="745074"/>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501FE756-4D6D-4BD9-B87D-D5DFD884747B}" type="pres">
      <dgm:prSet presAssocID="{078CD183-30F5-49EA-8B91-F174804467E5}" presName="text4" presStyleLbl="fgAcc4" presStyleIdx="1" presStyleCnt="5" custScaleX="144747" custScaleY="195517" custLinFactNeighborX="4559" custLinFactNeighborY="60936">
        <dgm:presLayoutVars>
          <dgm:chPref val="3"/>
        </dgm:presLayoutVars>
      </dgm:prSet>
      <dgm:spPr/>
    </dgm:pt>
    <dgm:pt modelId="{E64BD96F-7A06-45EF-9AA2-96922FD09F33}" type="pres">
      <dgm:prSet presAssocID="{078CD183-30F5-49EA-8B91-F174804467E5}" presName="hierChild5" presStyleCnt="0"/>
      <dgm:spPr/>
    </dgm:pt>
    <dgm:pt modelId="{2FA3AC96-EDD4-497B-9C3F-67DC0BF6C171}" type="pres">
      <dgm:prSet presAssocID="{7F293982-AB00-4473-A034-F4D1FB5403AD}" presName="Name23" presStyleLbl="parChTrans1D4" presStyleIdx="2" presStyleCnt="5"/>
      <dgm:spPr/>
    </dgm:pt>
    <dgm:pt modelId="{2BB53504-3E12-4A53-8CC4-DE6870E0B555}" type="pres">
      <dgm:prSet presAssocID="{250067F5-B282-4FA3-866C-6B9D40F7CFFD}" presName="hierRoot4" presStyleCnt="0"/>
      <dgm:spPr/>
    </dgm:pt>
    <dgm:pt modelId="{F1D33F9C-0566-41B3-AD5C-BDFF0B41C359}" type="pres">
      <dgm:prSet presAssocID="{250067F5-B282-4FA3-866C-6B9D40F7CFFD}" presName="composite4" presStyleCnt="0"/>
      <dgm:spPr/>
    </dgm:pt>
    <dgm:pt modelId="{FCB903E4-2AC5-45B7-950E-6C5A0D18566D}" type="pres">
      <dgm:prSet presAssocID="{250067F5-B282-4FA3-866C-6B9D40F7CFFD}" presName="background4" presStyleLbl="node4" presStyleIdx="2" presStyleCnt="5"/>
      <dgm:spPr>
        <a:xfrm>
          <a:off x="3195027" y="3490408"/>
          <a:ext cx="868662" cy="775678"/>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AEC3212D-718A-4E40-94A5-D3DED1564B8F}" type="pres">
      <dgm:prSet presAssocID="{250067F5-B282-4FA3-866C-6B9D40F7CFFD}" presName="text4" presStyleLbl="fgAcc4" presStyleIdx="2" presStyleCnt="5" custScaleX="144747" custScaleY="203548" custLinFactNeighborX="9687" custLinFactNeighborY="42590">
        <dgm:presLayoutVars>
          <dgm:chPref val="3"/>
        </dgm:presLayoutVars>
      </dgm:prSet>
      <dgm:spPr/>
    </dgm:pt>
    <dgm:pt modelId="{10D4A735-4E0D-4BFF-9AEB-B8CD769A73F9}" type="pres">
      <dgm:prSet presAssocID="{250067F5-B282-4FA3-866C-6B9D40F7CFFD}" presName="hierChild5" presStyleCnt="0"/>
      <dgm:spPr/>
    </dgm:pt>
    <dgm:pt modelId="{CE510E45-60D8-4A96-8E16-AE41458465E8}" type="pres">
      <dgm:prSet presAssocID="{F82F3393-09B5-457F-BC86-3388CBE7FF70}" presName="Name17" presStyleLbl="parChTrans1D3" presStyleIdx="3" presStyleCnt="8"/>
      <dgm:spPr/>
    </dgm:pt>
    <dgm:pt modelId="{F6BCF618-64B6-4E20-877C-41311AEB59CE}" type="pres">
      <dgm:prSet presAssocID="{632A4816-8E95-431E-B77D-6896C98547BC}" presName="hierRoot3" presStyleCnt="0"/>
      <dgm:spPr/>
    </dgm:pt>
    <dgm:pt modelId="{E1A74E78-9F7B-4A57-9164-E4F8A2EA3B21}" type="pres">
      <dgm:prSet presAssocID="{632A4816-8E95-431E-B77D-6896C98547BC}" presName="composite3" presStyleCnt="0"/>
      <dgm:spPr/>
    </dgm:pt>
    <dgm:pt modelId="{34516981-C773-4D29-9173-0FE2E4A1B71C}" type="pres">
      <dgm:prSet presAssocID="{632A4816-8E95-431E-B77D-6896C98547BC}" presName="background3" presStyleLbl="node3" presStyleIdx="3" presStyleCnt="8"/>
      <dgm:spPr>
        <a:xfrm>
          <a:off x="3174107" y="2168900"/>
          <a:ext cx="868662" cy="818215"/>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C3A3494B-B93A-4B3D-9401-3C0A68D05E3A}" type="pres">
      <dgm:prSet presAssocID="{632A4816-8E95-431E-B77D-6896C98547BC}" presName="text3" presStyleLbl="fgAcc3" presStyleIdx="3" presStyleCnt="8" custScaleX="144747" custScaleY="214710" custLinFactNeighborX="6201" custLinFactNeighborY="-52839">
        <dgm:presLayoutVars>
          <dgm:chPref val="3"/>
        </dgm:presLayoutVars>
      </dgm:prSet>
      <dgm:spPr/>
    </dgm:pt>
    <dgm:pt modelId="{F9F4CCF4-F579-4C32-A5A5-4E61B6AABC15}" type="pres">
      <dgm:prSet presAssocID="{632A4816-8E95-431E-B77D-6896C98547BC}" presName="hierChild4" presStyleCnt="0"/>
      <dgm:spPr/>
    </dgm:pt>
    <dgm:pt modelId="{C74D9643-8FEE-48E4-B980-8C93B93FC7B5}" type="pres">
      <dgm:prSet presAssocID="{4F6DB688-1E0D-4323-AE75-112B1300D128}" presName="Name17" presStyleLbl="parChTrans1D3" presStyleIdx="4" presStyleCnt="8"/>
      <dgm:spPr/>
    </dgm:pt>
    <dgm:pt modelId="{E13F3360-CF2D-43D9-9206-66E5DBF27250}" type="pres">
      <dgm:prSet presAssocID="{B0884133-04A7-452C-821E-0FD73C418DE9}" presName="hierRoot3" presStyleCnt="0"/>
      <dgm:spPr/>
    </dgm:pt>
    <dgm:pt modelId="{81678899-98C9-496A-9C85-A0B3FDB2C2E8}" type="pres">
      <dgm:prSet presAssocID="{B0884133-04A7-452C-821E-0FD73C418DE9}" presName="composite3" presStyleCnt="0"/>
      <dgm:spPr/>
    </dgm:pt>
    <dgm:pt modelId="{FD2F14BB-FC4A-4E38-81FF-A6F5946954B5}" type="pres">
      <dgm:prSet presAssocID="{B0884133-04A7-452C-821E-0FD73C418DE9}" presName="background3" presStyleLbl="node3" presStyleIdx="4" presStyleCnt="8"/>
      <dgm:spPr>
        <a:xfrm>
          <a:off x="4176130" y="2168900"/>
          <a:ext cx="868662" cy="778159"/>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B007E73B-1C07-457E-A776-CF039D4767AF}" type="pres">
      <dgm:prSet presAssocID="{B0884133-04A7-452C-821E-0FD73C418DE9}" presName="text3" presStyleLbl="fgAcc3" presStyleIdx="4" presStyleCnt="8" custScaleX="144747" custScaleY="204199" custLinFactNeighborX="6201" custLinFactNeighborY="-52839">
        <dgm:presLayoutVars>
          <dgm:chPref val="3"/>
        </dgm:presLayoutVars>
      </dgm:prSet>
      <dgm:spPr/>
    </dgm:pt>
    <dgm:pt modelId="{D693F274-214E-491A-9179-227B604D46A5}" type="pres">
      <dgm:prSet presAssocID="{B0884133-04A7-452C-821E-0FD73C418DE9}" presName="hierChild4" presStyleCnt="0"/>
      <dgm:spPr/>
    </dgm:pt>
    <dgm:pt modelId="{FBB32E5B-50D4-4EC4-9D43-09DF0C0D84CD}" type="pres">
      <dgm:prSet presAssocID="{98C9847C-0C8A-45B5-A35E-6FA8E531E75E}" presName="Name23" presStyleLbl="parChTrans1D4" presStyleIdx="3" presStyleCnt="5"/>
      <dgm:spPr/>
    </dgm:pt>
    <dgm:pt modelId="{CCF56C25-0A62-49A7-9D57-04E4894CB803}" type="pres">
      <dgm:prSet presAssocID="{E6D9DB79-310A-4533-84D5-CAA5F14D2797}" presName="hierRoot4" presStyleCnt="0"/>
      <dgm:spPr/>
    </dgm:pt>
    <dgm:pt modelId="{58FE1254-2F7C-4434-8166-EB298E01E75B}" type="pres">
      <dgm:prSet presAssocID="{E6D9DB79-310A-4533-84D5-CAA5F14D2797}" presName="composite4" presStyleCnt="0"/>
      <dgm:spPr/>
    </dgm:pt>
    <dgm:pt modelId="{9189F6B8-F9AE-482B-BCF3-597C7D8423B0}" type="pres">
      <dgm:prSet presAssocID="{E6D9DB79-310A-4533-84D5-CAA5F14D2797}" presName="background4" presStyleLbl="node4" presStyleIdx="3" presStyleCnt="5"/>
      <dgm:spPr>
        <a:xfrm>
          <a:off x="4189183" y="3178937"/>
          <a:ext cx="868662" cy="780827"/>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D81F249E-8D01-4FD9-BBCF-3999F9CD0CCC}" type="pres">
      <dgm:prSet presAssocID="{E6D9DB79-310A-4533-84D5-CAA5F14D2797}" presName="text4" presStyleLbl="fgAcc4" presStyleIdx="3" presStyleCnt="5" custScaleX="144747" custScaleY="204899" custLinFactNeighborX="8376" custLinFactNeighborY="-37792">
        <dgm:presLayoutVars>
          <dgm:chPref val="3"/>
        </dgm:presLayoutVars>
      </dgm:prSet>
      <dgm:spPr/>
    </dgm:pt>
    <dgm:pt modelId="{2F4FE5EF-2A9A-40F7-A9D7-A71A491F2BA7}" type="pres">
      <dgm:prSet presAssocID="{E6D9DB79-310A-4533-84D5-CAA5F14D2797}" presName="hierChild5" presStyleCnt="0"/>
      <dgm:spPr/>
    </dgm:pt>
    <dgm:pt modelId="{001E0B13-EF73-4415-9799-546D4B625A4D}" type="pres">
      <dgm:prSet presAssocID="{64865050-DAAD-4F1E-95B7-A2193AD1CFCF}" presName="Name17" presStyleLbl="parChTrans1D3" presStyleIdx="5" presStyleCnt="8"/>
      <dgm:spPr/>
    </dgm:pt>
    <dgm:pt modelId="{18744244-303E-438E-BC07-BA53431C8C2A}" type="pres">
      <dgm:prSet presAssocID="{62DEF33D-A50A-4FDD-B221-7809BFAA2156}" presName="hierRoot3" presStyleCnt="0"/>
      <dgm:spPr/>
    </dgm:pt>
    <dgm:pt modelId="{07B007B8-F1D3-45FC-803F-48EFA4231CEC}" type="pres">
      <dgm:prSet presAssocID="{62DEF33D-A50A-4FDD-B221-7809BFAA2156}" presName="composite3" presStyleCnt="0"/>
      <dgm:spPr/>
    </dgm:pt>
    <dgm:pt modelId="{B6A75DC4-9617-48E7-A266-9A2BC568F3BC}" type="pres">
      <dgm:prSet presAssocID="{62DEF33D-A50A-4FDD-B221-7809BFAA2156}" presName="background3" presStyleLbl="node3" presStyleIdx="5" presStyleCnt="8"/>
      <dgm:spPr>
        <a:xfrm>
          <a:off x="5178154" y="2168900"/>
          <a:ext cx="868662" cy="808158"/>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AB5E0607-B217-41F2-B790-077D3BE2710E}" type="pres">
      <dgm:prSet presAssocID="{62DEF33D-A50A-4FDD-B221-7809BFAA2156}" presName="text3" presStyleLbl="fgAcc3" presStyleIdx="5" presStyleCnt="8" custScaleX="144747" custScaleY="212071" custLinFactNeighborX="6201" custLinFactNeighborY="-52839">
        <dgm:presLayoutVars>
          <dgm:chPref val="3"/>
        </dgm:presLayoutVars>
      </dgm:prSet>
      <dgm:spPr/>
    </dgm:pt>
    <dgm:pt modelId="{2DA24F80-97A2-4EC6-A1B5-B9560B202E24}" type="pres">
      <dgm:prSet presAssocID="{62DEF33D-A50A-4FDD-B221-7809BFAA2156}" presName="hierChild4" presStyleCnt="0"/>
      <dgm:spPr/>
    </dgm:pt>
    <dgm:pt modelId="{E77D0932-7EF8-4CA7-9844-1B359472D05F}" type="pres">
      <dgm:prSet presAssocID="{FE10942F-0F77-4AEB-B86F-DA5EE8189222}" presName="Name10" presStyleLbl="parChTrans1D2" presStyleIdx="1" presStyleCnt="2"/>
      <dgm:spPr/>
    </dgm:pt>
    <dgm:pt modelId="{8DE50A97-F499-4F35-B59F-C173EC96F62A}" type="pres">
      <dgm:prSet presAssocID="{03BBBFFC-B014-460D-8924-3B9204FD9651}" presName="hierRoot2" presStyleCnt="0"/>
      <dgm:spPr/>
    </dgm:pt>
    <dgm:pt modelId="{BFEAAE08-F1B4-4239-B35A-ABC6AB0964ED}" type="pres">
      <dgm:prSet presAssocID="{03BBBFFC-B014-460D-8924-3B9204FD9651}" presName="composite2" presStyleCnt="0"/>
      <dgm:spPr/>
    </dgm:pt>
    <dgm:pt modelId="{52DFBBC1-7BAD-4B99-8B19-0BA9165F6512}" type="pres">
      <dgm:prSet presAssocID="{03BBBFFC-B014-460D-8924-3B9204FD9651}" presName="background2" presStyleLbl="node2" presStyleIdx="1" presStyleCnt="2"/>
      <dgm:spPr>
        <a:xfrm>
          <a:off x="5861815" y="1056894"/>
          <a:ext cx="2687382" cy="669110"/>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C953EF54-8856-442C-A859-832A1FB585E7}" type="pres">
      <dgm:prSet presAssocID="{03BBBFFC-B014-460D-8924-3B9204FD9651}" presName="text2" presStyleLbl="fgAcc2" presStyleIdx="1" presStyleCnt="2" custScaleX="447804" custScaleY="175583" custLinFactY="-24406" custLinFactNeighborX="542" custLinFactNeighborY="-100000">
        <dgm:presLayoutVars>
          <dgm:chPref val="3"/>
        </dgm:presLayoutVars>
      </dgm:prSet>
      <dgm:spPr/>
    </dgm:pt>
    <dgm:pt modelId="{E557DF1E-453F-4CB8-8D06-CDE9DA429190}" type="pres">
      <dgm:prSet presAssocID="{03BBBFFC-B014-460D-8924-3B9204FD9651}" presName="hierChild3" presStyleCnt="0"/>
      <dgm:spPr/>
    </dgm:pt>
    <dgm:pt modelId="{CCE8055A-3E50-456B-B0B8-997009E67AD3}" type="pres">
      <dgm:prSet presAssocID="{A89F6427-1C8D-4A99-AFDF-E3FB39DE49DD}" presName="Name17" presStyleLbl="parChTrans1D3" presStyleIdx="6" presStyleCnt="8"/>
      <dgm:spPr/>
    </dgm:pt>
    <dgm:pt modelId="{3B809B6B-2A3F-48CB-BF0E-39C7E144E33F}" type="pres">
      <dgm:prSet presAssocID="{2246A786-7A8B-4E22-809B-02E79CDC66F3}" presName="hierRoot3" presStyleCnt="0"/>
      <dgm:spPr/>
    </dgm:pt>
    <dgm:pt modelId="{CF22B8C3-83C8-4048-8C66-4884DACC543B}" type="pres">
      <dgm:prSet presAssocID="{2246A786-7A8B-4E22-809B-02E79CDC66F3}" presName="composite3" presStyleCnt="0"/>
      <dgm:spPr/>
    </dgm:pt>
    <dgm:pt modelId="{919D043E-35F5-4778-AF58-8C49F9087E4B}" type="pres">
      <dgm:prSet presAssocID="{2246A786-7A8B-4E22-809B-02E79CDC66F3}" presName="background3" presStyleLbl="node3" presStyleIdx="6" presStyleCnt="8"/>
      <dgm:spPr>
        <a:xfrm>
          <a:off x="6180177" y="2116410"/>
          <a:ext cx="1116555" cy="683461"/>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1568FEC1-3952-497B-BFBA-BF8006BFEA77}" type="pres">
      <dgm:prSet presAssocID="{2246A786-7A8B-4E22-809B-02E79CDC66F3}" presName="text3" presStyleLbl="fgAcc3" presStyleIdx="6" presStyleCnt="8" custScaleX="186054" custScaleY="179349" custLinFactNeighborX="6201" custLinFactNeighborY="-67759">
        <dgm:presLayoutVars>
          <dgm:chPref val="3"/>
        </dgm:presLayoutVars>
      </dgm:prSet>
      <dgm:spPr/>
    </dgm:pt>
    <dgm:pt modelId="{436E9366-BE06-40F1-B5C9-DEF2D347629F}" type="pres">
      <dgm:prSet presAssocID="{2246A786-7A8B-4E22-809B-02E79CDC66F3}" presName="hierChild4" presStyleCnt="0"/>
      <dgm:spPr/>
    </dgm:pt>
    <dgm:pt modelId="{AE2903AD-8594-483B-8F6A-C6E9D88AF8BF}" type="pres">
      <dgm:prSet presAssocID="{50D3F5C7-9E67-42FD-865C-D343A68DA7BB}" presName="Name17" presStyleLbl="parChTrans1D3" presStyleIdx="7" presStyleCnt="8"/>
      <dgm:spPr/>
    </dgm:pt>
    <dgm:pt modelId="{0A7E5929-C01A-416A-8A01-C3F8272CEB36}" type="pres">
      <dgm:prSet presAssocID="{D505E224-BAA5-4161-88B8-9D417A971DCB}" presName="hierRoot3" presStyleCnt="0"/>
      <dgm:spPr/>
    </dgm:pt>
    <dgm:pt modelId="{4D91BFEA-6A1D-47D9-A8DF-0AC817F1977F}" type="pres">
      <dgm:prSet presAssocID="{D505E224-BAA5-4161-88B8-9D417A971DCB}" presName="composite3" presStyleCnt="0"/>
      <dgm:spPr/>
    </dgm:pt>
    <dgm:pt modelId="{6D5BBC3F-62F4-4A0E-8D27-0AC3D6EC3472}" type="pres">
      <dgm:prSet presAssocID="{D505E224-BAA5-4161-88B8-9D417A971DCB}" presName="background3" presStyleLbl="node3" presStyleIdx="7" presStyleCnt="8"/>
      <dgm:spPr>
        <a:xfrm>
          <a:off x="7500381" y="2096891"/>
          <a:ext cx="868662" cy="745806"/>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8802E9C5-BC21-447C-9B30-1CF61A46EBB5}" type="pres">
      <dgm:prSet presAssocID="{D505E224-BAA5-4161-88B8-9D417A971DCB}" presName="text3" presStyleLbl="fgAcc3" presStyleIdx="7" presStyleCnt="8" custScaleX="144747" custScaleY="195709" custLinFactNeighborX="17913" custLinFactNeighborY="-72881">
        <dgm:presLayoutVars>
          <dgm:chPref val="3"/>
        </dgm:presLayoutVars>
      </dgm:prSet>
      <dgm:spPr/>
    </dgm:pt>
    <dgm:pt modelId="{63275901-6F73-42A9-BBFA-071BB4FFF217}" type="pres">
      <dgm:prSet presAssocID="{D505E224-BAA5-4161-88B8-9D417A971DCB}" presName="hierChild4" presStyleCnt="0"/>
      <dgm:spPr/>
    </dgm:pt>
    <dgm:pt modelId="{5008679E-2829-4A14-A2C7-D0A85E96FA7F}" type="pres">
      <dgm:prSet presAssocID="{3140A00C-BDA6-4A06-9C39-B9C3D433FD8B}" presName="Name23" presStyleLbl="parChTrans1D4" presStyleIdx="4" presStyleCnt="5"/>
      <dgm:spPr/>
    </dgm:pt>
    <dgm:pt modelId="{13AE7914-7BA1-4238-9F1B-A35375F769E1}" type="pres">
      <dgm:prSet presAssocID="{5C73F479-9D2E-48EC-AE0F-E5252C17D49E}" presName="hierRoot4" presStyleCnt="0"/>
      <dgm:spPr/>
    </dgm:pt>
    <dgm:pt modelId="{195617FA-9871-4F84-B54A-2C68AEBFF5E2}" type="pres">
      <dgm:prSet presAssocID="{5C73F479-9D2E-48EC-AE0F-E5252C17D49E}" presName="composite4" presStyleCnt="0"/>
      <dgm:spPr/>
    </dgm:pt>
    <dgm:pt modelId="{1E427BC4-9D61-4025-BEF6-A2128C94CCE1}" type="pres">
      <dgm:prSet presAssocID="{5C73F479-9D2E-48EC-AE0F-E5252C17D49E}" presName="background4" presStyleLbl="node4" presStyleIdx="4" presStyleCnt="5"/>
      <dgm:spPr>
        <a:xfrm>
          <a:off x="7505458" y="3105004"/>
          <a:ext cx="868662" cy="695656"/>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ln>
        <a:effectLst/>
      </dgm:spPr>
    </dgm:pt>
    <dgm:pt modelId="{C82A1837-DEDC-49A2-86DB-3180432AA77C}" type="pres">
      <dgm:prSet presAssocID="{5C73F479-9D2E-48EC-AE0F-E5252C17D49E}" presName="text4" presStyleLbl="fgAcc4" presStyleIdx="4" presStyleCnt="5" custScaleX="144747" custScaleY="182549" custLinFactNeighborX="18759" custLinFactNeighborY="-49849">
        <dgm:presLayoutVars>
          <dgm:chPref val="3"/>
        </dgm:presLayoutVars>
      </dgm:prSet>
      <dgm:spPr/>
    </dgm:pt>
    <dgm:pt modelId="{104F1897-A91C-4930-847D-C0B342531D8C}" type="pres">
      <dgm:prSet presAssocID="{5C73F479-9D2E-48EC-AE0F-E5252C17D49E}" presName="hierChild5" presStyleCnt="0"/>
      <dgm:spPr/>
    </dgm:pt>
  </dgm:ptLst>
  <dgm:cxnLst>
    <dgm:cxn modelId="{65F0B201-5C47-41E2-AA5E-FC7D5F75C067}" type="presOf" srcId="{3140A00C-BDA6-4A06-9C39-B9C3D433FD8B}" destId="{5008679E-2829-4A14-A2C7-D0A85E96FA7F}" srcOrd="0" destOrd="0" presId="urn:microsoft.com/office/officeart/2005/8/layout/hierarchy1"/>
    <dgm:cxn modelId="{27B0CA08-C00B-4255-A7F3-A0E95E9A4035}" type="presOf" srcId="{50D3F5C7-9E67-42FD-865C-D343A68DA7BB}" destId="{AE2903AD-8594-483B-8F6A-C6E9D88AF8BF}" srcOrd="0" destOrd="0" presId="urn:microsoft.com/office/officeart/2005/8/layout/hierarchy1"/>
    <dgm:cxn modelId="{83123009-F522-41E4-BBD5-7650D5FFBCEA}" type="presOf" srcId="{F2E2330B-FD17-42B3-A0EA-0644E67562E1}" destId="{B9AB9F14-6A07-448C-9E1C-AF042B7EE7E3}" srcOrd="0" destOrd="0" presId="urn:microsoft.com/office/officeart/2005/8/layout/hierarchy1"/>
    <dgm:cxn modelId="{F4A82615-0022-4C1D-BC2E-167210D36D90}" srcId="{F2E2330B-FD17-42B3-A0EA-0644E67562E1}" destId="{03BBBFFC-B014-460D-8924-3B9204FD9651}" srcOrd="1" destOrd="0" parTransId="{FE10942F-0F77-4AEB-B86F-DA5EE8189222}" sibTransId="{C4D6F845-4A86-4E01-969D-D9E9A81ED1A6}"/>
    <dgm:cxn modelId="{866E2621-1DE8-4266-807E-A793C025FAD5}" srcId="{85E020A6-C842-4407-91E4-20E11B2BBBB3}" destId="{F2E2330B-FD17-42B3-A0EA-0644E67562E1}" srcOrd="0" destOrd="0" parTransId="{A11B0FC1-F566-439A-8522-12D389226F38}" sibTransId="{1AE160D3-F40C-48B5-A52D-D0D7A9203405}"/>
    <dgm:cxn modelId="{D522AC23-103A-4C3B-A455-737651FCBCF8}" type="presOf" srcId="{98C9847C-0C8A-45B5-A35E-6FA8E531E75E}" destId="{FBB32E5B-50D4-4EC4-9D43-09DF0C0D84CD}" srcOrd="0" destOrd="0" presId="urn:microsoft.com/office/officeart/2005/8/layout/hierarchy1"/>
    <dgm:cxn modelId="{76B3DB24-41F6-4160-A8CC-CB938E06C990}" type="presOf" srcId="{B3D46B14-3005-49C8-82F3-8A12DA9655BF}" destId="{9820A50E-BF41-4EB8-8105-0EDA2B9EAAC4}" srcOrd="0" destOrd="0" presId="urn:microsoft.com/office/officeart/2005/8/layout/hierarchy1"/>
    <dgm:cxn modelId="{78F23728-1B42-44FC-B8DA-2C837950FFE3}" srcId="{CD989AEF-10BF-46CE-AB6B-14EDBCD5A276}" destId="{52536D7A-5289-44F3-8216-E65F975714E2}" srcOrd="0" destOrd="0" parTransId="{6F9E8BFA-9475-417D-856D-A4667FCB69E4}" sibTransId="{012836B1-E525-4FB7-9C59-35C38FEFCD46}"/>
    <dgm:cxn modelId="{E8C8BA2C-1382-4991-8560-E5238F10E6D5}" type="presOf" srcId="{514BD69B-9C46-49C9-AFBA-3CD9D79DA751}" destId="{75C57216-3961-4B64-99A8-E18D2B52F0FD}" srcOrd="0" destOrd="0" presId="urn:microsoft.com/office/officeart/2005/8/layout/hierarchy1"/>
    <dgm:cxn modelId="{088A312E-95F9-435D-9615-0304A95CC416}" srcId="{03BBBFFC-B014-460D-8924-3B9204FD9651}" destId="{D505E224-BAA5-4161-88B8-9D417A971DCB}" srcOrd="1" destOrd="0" parTransId="{50D3F5C7-9E67-42FD-865C-D343A68DA7BB}" sibTransId="{DDDF841F-B001-47CF-B9B8-7FA0C42C7208}"/>
    <dgm:cxn modelId="{D5B05D36-BE74-48D9-9DE3-664D7A0BF723}" srcId="{CD989AEF-10BF-46CE-AB6B-14EDBCD5A276}" destId="{62DEF33D-A50A-4FDD-B221-7809BFAA2156}" srcOrd="5" destOrd="0" parTransId="{64865050-DAAD-4F1E-95B7-A2193AD1CFCF}" sibTransId="{26D5D3D5-5D61-4313-9EC8-3DFE7707A810}"/>
    <dgm:cxn modelId="{74183738-E61D-4468-981D-A708939E09DD}" srcId="{CD989AEF-10BF-46CE-AB6B-14EDBCD5A276}" destId="{B0884133-04A7-452C-821E-0FD73C418DE9}" srcOrd="4" destOrd="0" parTransId="{4F6DB688-1E0D-4323-AE75-112B1300D128}" sibTransId="{69DE2FFC-F88B-4D80-BEA4-4BF417A242DE}"/>
    <dgm:cxn modelId="{58D3695B-6766-4677-8D1D-20F94A7CF0A8}" srcId="{B0884133-04A7-452C-821E-0FD73C418DE9}" destId="{E6D9DB79-310A-4533-84D5-CAA5F14D2797}" srcOrd="0" destOrd="0" parTransId="{98C9847C-0C8A-45B5-A35E-6FA8E531E75E}" sibTransId="{956DB3A6-E51A-418D-9531-89DB7D53A11C}"/>
    <dgm:cxn modelId="{6E328260-6DBE-401D-B8D2-314E69D19BB4}" type="presOf" srcId="{57E90B6D-31E8-4F8F-9822-29A59B8FBFC9}" destId="{448B4BA1-3D9A-4BB3-B9C9-7D6F0EA0909B}" srcOrd="0" destOrd="0" presId="urn:microsoft.com/office/officeart/2005/8/layout/hierarchy1"/>
    <dgm:cxn modelId="{A8D66961-8E1B-4819-B2E7-138C51B03CA5}" type="presOf" srcId="{2246A786-7A8B-4E22-809B-02E79CDC66F3}" destId="{1568FEC1-3952-497B-BFBA-BF8006BFEA77}" srcOrd="0" destOrd="0" presId="urn:microsoft.com/office/officeart/2005/8/layout/hierarchy1"/>
    <dgm:cxn modelId="{918FDF62-94A3-4E92-97D2-41B5AAB2E712}" type="presOf" srcId="{FE10942F-0F77-4AEB-B86F-DA5EE8189222}" destId="{E77D0932-7EF8-4CA7-9844-1B359472D05F}" srcOrd="0" destOrd="0" presId="urn:microsoft.com/office/officeart/2005/8/layout/hierarchy1"/>
    <dgm:cxn modelId="{AF3C7C43-4476-4C22-9348-F612BEA9D351}" type="presOf" srcId="{D505E224-BAA5-4161-88B8-9D417A971DCB}" destId="{8802E9C5-BC21-447C-9B30-1CF61A46EBB5}" srcOrd="0" destOrd="0" presId="urn:microsoft.com/office/officeart/2005/8/layout/hierarchy1"/>
    <dgm:cxn modelId="{8A868244-81F1-4F02-9D35-126F95321FEE}" srcId="{514BD69B-9C46-49C9-AFBA-3CD9D79DA751}" destId="{078CD183-30F5-49EA-8B91-F174804467E5}" srcOrd="1" destOrd="0" parTransId="{3DBA6BDB-D71B-446C-A282-09D376F97C39}" sibTransId="{C58D03AB-0110-441C-AD27-4CDFB559C635}"/>
    <dgm:cxn modelId="{9276C765-D2FF-4AE0-8F48-B9423BA04049}" type="presOf" srcId="{64865050-DAAD-4F1E-95B7-A2193AD1CFCF}" destId="{001E0B13-EF73-4415-9799-546D4B625A4D}" srcOrd="0" destOrd="0" presId="urn:microsoft.com/office/officeart/2005/8/layout/hierarchy1"/>
    <dgm:cxn modelId="{4DE66668-04A9-4D1D-B296-57E972817F13}" type="presOf" srcId="{54AEDCF6-3A9F-45F2-8C27-E448E7F2AB7F}" destId="{F58FB618-4315-4246-8DFC-44B5FA127E9C}" srcOrd="0" destOrd="0" presId="urn:microsoft.com/office/officeart/2005/8/layout/hierarchy1"/>
    <dgm:cxn modelId="{97E59169-538A-4E0D-8D2A-FB4B2729256E}" type="presOf" srcId="{6F9E8BFA-9475-417D-856D-A4667FCB69E4}" destId="{AC4E2290-4545-447E-B0BD-54ACDFB91DDF}" srcOrd="0" destOrd="0" presId="urn:microsoft.com/office/officeart/2005/8/layout/hierarchy1"/>
    <dgm:cxn modelId="{0C8E094B-DA98-40C5-A888-8B34659DDEAA}" srcId="{CD989AEF-10BF-46CE-AB6B-14EDBCD5A276}" destId="{632A4816-8E95-431E-B77D-6896C98547BC}" srcOrd="3" destOrd="0" parTransId="{F82F3393-09B5-457F-BC86-3388CBE7FF70}" sibTransId="{DAFC32C3-0857-41B6-B5F6-41B8A544E303}"/>
    <dgm:cxn modelId="{69B22A6B-13DA-4B30-9A51-F0EB7858052B}" type="presOf" srcId="{078CD183-30F5-49EA-8B91-F174804467E5}" destId="{501FE756-4D6D-4BD9-B87D-D5DFD884747B}" srcOrd="0" destOrd="0" presId="urn:microsoft.com/office/officeart/2005/8/layout/hierarchy1"/>
    <dgm:cxn modelId="{01862470-D91E-4ADA-B1A6-273DE1A8EF5B}" type="presOf" srcId="{3DBA6BDB-D71B-446C-A282-09D376F97C39}" destId="{C77F65A8-FBB0-4E21-A996-2106D8AFD26D}" srcOrd="0" destOrd="0" presId="urn:microsoft.com/office/officeart/2005/8/layout/hierarchy1"/>
    <dgm:cxn modelId="{51630E53-3DAA-4BEB-BF87-D2BA3154155A}" type="presOf" srcId="{4F6DB688-1E0D-4323-AE75-112B1300D128}" destId="{C74D9643-8FEE-48E4-B980-8C93B93FC7B5}" srcOrd="0" destOrd="0" presId="urn:microsoft.com/office/officeart/2005/8/layout/hierarchy1"/>
    <dgm:cxn modelId="{93529354-978B-4D42-B823-5A9E25727152}" type="presOf" srcId="{52536D7A-5289-44F3-8216-E65F975714E2}" destId="{B6030B41-EDA8-4A38-A155-40F47E157ABC}" srcOrd="0" destOrd="0" presId="urn:microsoft.com/office/officeart/2005/8/layout/hierarchy1"/>
    <dgm:cxn modelId="{81159654-BE10-4198-8DC1-E107EDE52FEC}" srcId="{F2E2330B-FD17-42B3-A0EA-0644E67562E1}" destId="{CD989AEF-10BF-46CE-AB6B-14EDBCD5A276}" srcOrd="0" destOrd="0" parTransId="{2B813250-0659-44E6-8AC1-ADA28E3CF0F1}" sibTransId="{93988D62-0595-4C32-82CB-D6EE4311CFA9}"/>
    <dgm:cxn modelId="{EA971576-D35C-45C9-AB0B-C10EC30F6B2B}" srcId="{D505E224-BAA5-4161-88B8-9D417A971DCB}" destId="{5C73F479-9D2E-48EC-AE0F-E5252C17D49E}" srcOrd="0" destOrd="0" parTransId="{3140A00C-BDA6-4A06-9C39-B9C3D433FD8B}" sibTransId="{84FA6D61-ED6E-4902-B47D-C3B3CDA2481F}"/>
    <dgm:cxn modelId="{00A5747E-3711-457B-A1E2-7FA80911CD24}" type="presOf" srcId="{B0884133-04A7-452C-821E-0FD73C418DE9}" destId="{B007E73B-1C07-457E-A776-CF039D4767AF}" srcOrd="0" destOrd="0" presId="urn:microsoft.com/office/officeart/2005/8/layout/hierarchy1"/>
    <dgm:cxn modelId="{03B9EC84-0C79-4FCD-98CE-1931D9AC8F04}" srcId="{03BBBFFC-B014-460D-8924-3B9204FD9651}" destId="{2246A786-7A8B-4E22-809B-02E79CDC66F3}" srcOrd="0" destOrd="0" parTransId="{A89F6427-1C8D-4A99-AFDF-E3FB39DE49DD}" sibTransId="{054FC82B-0B87-4254-84E1-F13ED2EF8908}"/>
    <dgm:cxn modelId="{01166097-E284-4105-9D0E-9C0EC9326752}" type="presOf" srcId="{62DEF33D-A50A-4FDD-B221-7809BFAA2156}" destId="{AB5E0607-B217-41F2-B790-077D3BE2710E}" srcOrd="0" destOrd="0" presId="urn:microsoft.com/office/officeart/2005/8/layout/hierarchy1"/>
    <dgm:cxn modelId="{C71DEC98-3EFF-43A7-BFF6-0F2AC06EFDEE}" type="presOf" srcId="{A89F6427-1C8D-4A99-AFDF-E3FB39DE49DD}" destId="{CCE8055A-3E50-456B-B0B8-997009E67AD3}" srcOrd="0" destOrd="0" presId="urn:microsoft.com/office/officeart/2005/8/layout/hierarchy1"/>
    <dgm:cxn modelId="{072758AB-1BF7-43AB-ADE5-420ADC081BCD}" type="presOf" srcId="{C0C6A04D-B547-4F8A-AD90-335C7591DC22}" destId="{ED833144-57BB-46AF-A689-C38FFC80021B}" srcOrd="0" destOrd="0" presId="urn:microsoft.com/office/officeart/2005/8/layout/hierarchy1"/>
    <dgm:cxn modelId="{2B01CFAB-12D2-4E96-839B-EDF00B5EC12C}" type="presOf" srcId="{85E020A6-C842-4407-91E4-20E11B2BBBB3}" destId="{CE1202E0-1C53-4247-B759-9B758EE681F1}" srcOrd="0" destOrd="0" presId="urn:microsoft.com/office/officeart/2005/8/layout/hierarchy1"/>
    <dgm:cxn modelId="{73DE5BB3-549C-485F-ACE1-7C301D2134A7}" type="presOf" srcId="{632A4816-8E95-431E-B77D-6896C98547BC}" destId="{C3A3494B-B93A-4B3D-9401-3C0A68D05E3A}" srcOrd="0" destOrd="0" presId="urn:microsoft.com/office/officeart/2005/8/layout/hierarchy1"/>
    <dgm:cxn modelId="{72DBACBD-B965-414A-94E4-AA4D02143256}" type="presOf" srcId="{CD989AEF-10BF-46CE-AB6B-14EDBCD5A276}" destId="{1C029B55-1519-4E14-83C5-FC5D3F0BA5C7}" srcOrd="0" destOrd="0" presId="urn:microsoft.com/office/officeart/2005/8/layout/hierarchy1"/>
    <dgm:cxn modelId="{A37BC3BD-B9F8-41B9-A7F3-7C5138D4B405}" type="presOf" srcId="{211DB361-E207-475E-BCCB-632D2DB63DBE}" destId="{1DBF2FD4-2850-4A46-B041-F49C1FFCC542}" srcOrd="0" destOrd="0" presId="urn:microsoft.com/office/officeart/2005/8/layout/hierarchy1"/>
    <dgm:cxn modelId="{B9EB6CC8-669C-44F7-BC5E-107C983E9D0E}" srcId="{CD989AEF-10BF-46CE-AB6B-14EDBCD5A276}" destId="{C0C6A04D-B547-4F8A-AD90-335C7591DC22}" srcOrd="1" destOrd="0" parTransId="{57E90B6D-31E8-4F8F-9822-29A59B8FBFC9}" sibTransId="{F35A9DC7-03E1-4CB4-AA40-BFF4DC2365A8}"/>
    <dgm:cxn modelId="{BC6D49CE-66F3-4E34-A49D-62F173499E0D}" type="presOf" srcId="{5C73F479-9D2E-48EC-AE0F-E5252C17D49E}" destId="{C82A1837-DEDC-49A2-86DB-3180432AA77C}" srcOrd="0" destOrd="0" presId="urn:microsoft.com/office/officeart/2005/8/layout/hierarchy1"/>
    <dgm:cxn modelId="{F4A04DCE-F304-40E5-9250-7C825000B4B6}" type="presOf" srcId="{03BBBFFC-B014-460D-8924-3B9204FD9651}" destId="{C953EF54-8856-442C-A859-832A1FB585E7}" srcOrd="0" destOrd="0" presId="urn:microsoft.com/office/officeart/2005/8/layout/hierarchy1"/>
    <dgm:cxn modelId="{E7F000DF-AB1A-41B3-B73F-7CC5289D0A94}" srcId="{514BD69B-9C46-49C9-AFBA-3CD9D79DA751}" destId="{54AEDCF6-3A9F-45F2-8C27-E448E7F2AB7F}" srcOrd="0" destOrd="0" parTransId="{211DB361-E207-475E-BCCB-632D2DB63DBE}" sibTransId="{C85EFD10-EF39-4DBE-833E-755EC4EAD970}"/>
    <dgm:cxn modelId="{641920DF-2BAE-42BC-8188-C12A4316232A}" type="presOf" srcId="{F82F3393-09B5-457F-BC86-3388CBE7FF70}" destId="{CE510E45-60D8-4A96-8E16-AE41458465E8}" srcOrd="0" destOrd="0" presId="urn:microsoft.com/office/officeart/2005/8/layout/hierarchy1"/>
    <dgm:cxn modelId="{D6BBA8E6-5DF0-4B25-866D-65CD348B167D}" type="presOf" srcId="{250067F5-B282-4FA3-866C-6B9D40F7CFFD}" destId="{AEC3212D-718A-4E40-94A5-D3DED1564B8F}" srcOrd="0" destOrd="0" presId="urn:microsoft.com/office/officeart/2005/8/layout/hierarchy1"/>
    <dgm:cxn modelId="{722C50EC-902A-4986-B1A6-151457AC535D}" srcId="{CD989AEF-10BF-46CE-AB6B-14EDBCD5A276}" destId="{514BD69B-9C46-49C9-AFBA-3CD9D79DA751}" srcOrd="2" destOrd="0" parTransId="{B3D46B14-3005-49C8-82F3-8A12DA9655BF}" sibTransId="{21119667-4717-4526-93F0-6F0351C7C071}"/>
    <dgm:cxn modelId="{0B589EEE-4A53-425C-8BF1-6DEB0B33D6DC}" srcId="{514BD69B-9C46-49C9-AFBA-3CD9D79DA751}" destId="{250067F5-B282-4FA3-866C-6B9D40F7CFFD}" srcOrd="2" destOrd="0" parTransId="{7F293982-AB00-4473-A034-F4D1FB5403AD}" sibTransId="{62B39C11-0C75-43AC-97A6-E5378B547E70}"/>
    <dgm:cxn modelId="{5C19DCEE-ED99-4663-B7B2-C3BD582004B7}" type="presOf" srcId="{2B813250-0659-44E6-8AC1-ADA28E3CF0F1}" destId="{78301C42-D766-4F7A-B936-514FB81CEE5E}" srcOrd="0" destOrd="0" presId="urn:microsoft.com/office/officeart/2005/8/layout/hierarchy1"/>
    <dgm:cxn modelId="{223F4BEF-2ADA-4585-908F-2C5538356C71}" type="presOf" srcId="{E6D9DB79-310A-4533-84D5-CAA5F14D2797}" destId="{D81F249E-8D01-4FD9-BBCF-3999F9CD0CCC}" srcOrd="0" destOrd="0" presId="urn:microsoft.com/office/officeart/2005/8/layout/hierarchy1"/>
    <dgm:cxn modelId="{56BB7CFE-B130-4927-9506-E18FC2847550}" type="presOf" srcId="{7F293982-AB00-4473-A034-F4D1FB5403AD}" destId="{2FA3AC96-EDD4-497B-9C3F-67DC0BF6C171}" srcOrd="0" destOrd="0" presId="urn:microsoft.com/office/officeart/2005/8/layout/hierarchy1"/>
    <dgm:cxn modelId="{342A0766-AE6E-4E3F-8BB9-1B1E28A8A593}" type="presParOf" srcId="{CE1202E0-1C53-4247-B759-9B758EE681F1}" destId="{C0A58C1D-947F-4892-BFA5-D303963391DE}" srcOrd="0" destOrd="0" presId="urn:microsoft.com/office/officeart/2005/8/layout/hierarchy1"/>
    <dgm:cxn modelId="{EEF80CC0-33B3-4EC9-9470-1DB3B82A5ECD}" type="presParOf" srcId="{C0A58C1D-947F-4892-BFA5-D303963391DE}" destId="{6F4CAE67-DA19-43D2-B84F-4937D2C1B567}" srcOrd="0" destOrd="0" presId="urn:microsoft.com/office/officeart/2005/8/layout/hierarchy1"/>
    <dgm:cxn modelId="{DEAA61DB-AF67-4147-B4BA-DA3D22E83F6A}" type="presParOf" srcId="{6F4CAE67-DA19-43D2-B84F-4937D2C1B567}" destId="{DD8BAE93-E4DB-4E4D-AD5D-D381222CDE7F}" srcOrd="0" destOrd="0" presId="urn:microsoft.com/office/officeart/2005/8/layout/hierarchy1"/>
    <dgm:cxn modelId="{2FF934EE-0937-4721-9E49-7A1E261DEE46}" type="presParOf" srcId="{6F4CAE67-DA19-43D2-B84F-4937D2C1B567}" destId="{B9AB9F14-6A07-448C-9E1C-AF042B7EE7E3}" srcOrd="1" destOrd="0" presId="urn:microsoft.com/office/officeart/2005/8/layout/hierarchy1"/>
    <dgm:cxn modelId="{2C8BBA67-D6EC-4AF9-9507-9D5FE30BCD2A}" type="presParOf" srcId="{C0A58C1D-947F-4892-BFA5-D303963391DE}" destId="{34F378D5-0EFE-4F59-B857-49F33CEAA02C}" srcOrd="1" destOrd="0" presId="urn:microsoft.com/office/officeart/2005/8/layout/hierarchy1"/>
    <dgm:cxn modelId="{F14DDED8-139C-474A-9543-CCB2B1166D3F}" type="presParOf" srcId="{34F378D5-0EFE-4F59-B857-49F33CEAA02C}" destId="{78301C42-D766-4F7A-B936-514FB81CEE5E}" srcOrd="0" destOrd="0" presId="urn:microsoft.com/office/officeart/2005/8/layout/hierarchy1"/>
    <dgm:cxn modelId="{1C286CD5-FC72-4282-9B67-F4FB2D7A345B}" type="presParOf" srcId="{34F378D5-0EFE-4F59-B857-49F33CEAA02C}" destId="{17990163-0449-41BC-B5BD-DBF223DA02D6}" srcOrd="1" destOrd="0" presId="urn:microsoft.com/office/officeart/2005/8/layout/hierarchy1"/>
    <dgm:cxn modelId="{3307BA29-5F7A-44FE-ABE6-6AD117AD4AA8}" type="presParOf" srcId="{17990163-0449-41BC-B5BD-DBF223DA02D6}" destId="{4FE0E427-6E67-4163-BAEF-971BC8464EBD}" srcOrd="0" destOrd="0" presId="urn:microsoft.com/office/officeart/2005/8/layout/hierarchy1"/>
    <dgm:cxn modelId="{CFD7B287-220D-448F-BEB8-6235B0CABEB7}" type="presParOf" srcId="{4FE0E427-6E67-4163-BAEF-971BC8464EBD}" destId="{10D50692-4097-4778-9FD5-8145DECBD362}" srcOrd="0" destOrd="0" presId="urn:microsoft.com/office/officeart/2005/8/layout/hierarchy1"/>
    <dgm:cxn modelId="{F47A3FAF-F4B6-4C5B-87B3-4CBFAE199C17}" type="presParOf" srcId="{4FE0E427-6E67-4163-BAEF-971BC8464EBD}" destId="{1C029B55-1519-4E14-83C5-FC5D3F0BA5C7}" srcOrd="1" destOrd="0" presId="urn:microsoft.com/office/officeart/2005/8/layout/hierarchy1"/>
    <dgm:cxn modelId="{D0AADF6C-6A8B-454A-9F99-70E400DA68C4}" type="presParOf" srcId="{17990163-0449-41BC-B5BD-DBF223DA02D6}" destId="{140C45CE-5DAB-4875-9D0B-34E842FA5955}" srcOrd="1" destOrd="0" presId="urn:microsoft.com/office/officeart/2005/8/layout/hierarchy1"/>
    <dgm:cxn modelId="{B55EEC06-34E5-424B-B6CA-F310C1E8BFD9}" type="presParOf" srcId="{140C45CE-5DAB-4875-9D0B-34E842FA5955}" destId="{AC4E2290-4545-447E-B0BD-54ACDFB91DDF}" srcOrd="0" destOrd="0" presId="urn:microsoft.com/office/officeart/2005/8/layout/hierarchy1"/>
    <dgm:cxn modelId="{88498E26-9B89-4827-809D-D1BB73DEAE7F}" type="presParOf" srcId="{140C45CE-5DAB-4875-9D0B-34E842FA5955}" destId="{935F0428-5094-412B-AD92-8876B1D609EE}" srcOrd="1" destOrd="0" presId="urn:microsoft.com/office/officeart/2005/8/layout/hierarchy1"/>
    <dgm:cxn modelId="{78065119-E547-49CB-8C64-665E89BF65E3}" type="presParOf" srcId="{935F0428-5094-412B-AD92-8876B1D609EE}" destId="{0C3749E7-8A6A-4AFC-AD8F-6FD766325E2A}" srcOrd="0" destOrd="0" presId="urn:microsoft.com/office/officeart/2005/8/layout/hierarchy1"/>
    <dgm:cxn modelId="{7F6F7829-F526-40A9-AEFB-507806F66A6E}" type="presParOf" srcId="{0C3749E7-8A6A-4AFC-AD8F-6FD766325E2A}" destId="{EDFE85F9-1153-47AB-8BF4-93C375228A12}" srcOrd="0" destOrd="0" presId="urn:microsoft.com/office/officeart/2005/8/layout/hierarchy1"/>
    <dgm:cxn modelId="{A8C5774B-DCD5-4E76-9C1F-04E3B17495C3}" type="presParOf" srcId="{0C3749E7-8A6A-4AFC-AD8F-6FD766325E2A}" destId="{B6030B41-EDA8-4A38-A155-40F47E157ABC}" srcOrd="1" destOrd="0" presId="urn:microsoft.com/office/officeart/2005/8/layout/hierarchy1"/>
    <dgm:cxn modelId="{1B853ECB-A40A-4EBF-BB06-F36E94F078F8}" type="presParOf" srcId="{935F0428-5094-412B-AD92-8876B1D609EE}" destId="{CDFD78B2-5E9C-44B1-B0D7-B4DB63499108}" srcOrd="1" destOrd="0" presId="urn:microsoft.com/office/officeart/2005/8/layout/hierarchy1"/>
    <dgm:cxn modelId="{F49FDF85-7EA4-4532-8873-109685D82027}" type="presParOf" srcId="{140C45CE-5DAB-4875-9D0B-34E842FA5955}" destId="{448B4BA1-3D9A-4BB3-B9C9-7D6F0EA0909B}" srcOrd="2" destOrd="0" presId="urn:microsoft.com/office/officeart/2005/8/layout/hierarchy1"/>
    <dgm:cxn modelId="{E5605F57-521A-43CA-B12A-0BF7DBC96289}" type="presParOf" srcId="{140C45CE-5DAB-4875-9D0B-34E842FA5955}" destId="{D7DA217D-FA45-436E-A8AE-9DDC55C3813F}" srcOrd="3" destOrd="0" presId="urn:microsoft.com/office/officeart/2005/8/layout/hierarchy1"/>
    <dgm:cxn modelId="{AB2E9C36-166C-43FE-8243-9E003BF6E0FF}" type="presParOf" srcId="{D7DA217D-FA45-436E-A8AE-9DDC55C3813F}" destId="{8F080804-BC05-462B-A619-23149AC29952}" srcOrd="0" destOrd="0" presId="urn:microsoft.com/office/officeart/2005/8/layout/hierarchy1"/>
    <dgm:cxn modelId="{91A5CA41-20B4-4BEF-B804-4113F5FAD545}" type="presParOf" srcId="{8F080804-BC05-462B-A619-23149AC29952}" destId="{8F7EBBFA-0C8E-4B72-85BB-3E498770326E}" srcOrd="0" destOrd="0" presId="urn:microsoft.com/office/officeart/2005/8/layout/hierarchy1"/>
    <dgm:cxn modelId="{20FD8E48-18E4-42B8-8D03-04BB29086520}" type="presParOf" srcId="{8F080804-BC05-462B-A619-23149AC29952}" destId="{ED833144-57BB-46AF-A689-C38FFC80021B}" srcOrd="1" destOrd="0" presId="urn:microsoft.com/office/officeart/2005/8/layout/hierarchy1"/>
    <dgm:cxn modelId="{D357A785-5AAB-49D0-AB0E-55109D1355D0}" type="presParOf" srcId="{D7DA217D-FA45-436E-A8AE-9DDC55C3813F}" destId="{D9A8DD91-128B-4962-9274-3CDC6E92FDB3}" srcOrd="1" destOrd="0" presId="urn:microsoft.com/office/officeart/2005/8/layout/hierarchy1"/>
    <dgm:cxn modelId="{F61D8F65-2616-4D58-B0C6-85126697C7C5}" type="presParOf" srcId="{140C45CE-5DAB-4875-9D0B-34E842FA5955}" destId="{9820A50E-BF41-4EB8-8105-0EDA2B9EAAC4}" srcOrd="4" destOrd="0" presId="urn:microsoft.com/office/officeart/2005/8/layout/hierarchy1"/>
    <dgm:cxn modelId="{26900451-D218-48CB-98D0-0F45D832B206}" type="presParOf" srcId="{140C45CE-5DAB-4875-9D0B-34E842FA5955}" destId="{BECBE1BB-45D9-4A95-8A3A-460B30306ECA}" srcOrd="5" destOrd="0" presId="urn:microsoft.com/office/officeart/2005/8/layout/hierarchy1"/>
    <dgm:cxn modelId="{EDCAB6D4-28F5-470F-BA0F-37D8F9A2E9F8}" type="presParOf" srcId="{BECBE1BB-45D9-4A95-8A3A-460B30306ECA}" destId="{6DB4023D-D786-48E4-91B7-6C420200649B}" srcOrd="0" destOrd="0" presId="urn:microsoft.com/office/officeart/2005/8/layout/hierarchy1"/>
    <dgm:cxn modelId="{C6B1E254-5C36-4182-8008-F489914CE026}" type="presParOf" srcId="{6DB4023D-D786-48E4-91B7-6C420200649B}" destId="{F4F9A54E-1621-45C9-95A2-682A2F4C54AF}" srcOrd="0" destOrd="0" presId="urn:microsoft.com/office/officeart/2005/8/layout/hierarchy1"/>
    <dgm:cxn modelId="{9A98E9AE-BC96-43E4-883B-0F46F1ECB2FB}" type="presParOf" srcId="{6DB4023D-D786-48E4-91B7-6C420200649B}" destId="{75C57216-3961-4B64-99A8-E18D2B52F0FD}" srcOrd="1" destOrd="0" presId="urn:microsoft.com/office/officeart/2005/8/layout/hierarchy1"/>
    <dgm:cxn modelId="{70D01A90-4081-477C-B408-8AEDB090C639}" type="presParOf" srcId="{BECBE1BB-45D9-4A95-8A3A-460B30306ECA}" destId="{228419FD-F058-422A-A911-0D5D80284506}" srcOrd="1" destOrd="0" presId="urn:microsoft.com/office/officeart/2005/8/layout/hierarchy1"/>
    <dgm:cxn modelId="{F1BEBF55-626B-445A-880D-D717C725B6F7}" type="presParOf" srcId="{228419FD-F058-422A-A911-0D5D80284506}" destId="{1DBF2FD4-2850-4A46-B041-F49C1FFCC542}" srcOrd="0" destOrd="0" presId="urn:microsoft.com/office/officeart/2005/8/layout/hierarchy1"/>
    <dgm:cxn modelId="{5159C678-3FE6-4CE6-ACDB-A4DA50213BA3}" type="presParOf" srcId="{228419FD-F058-422A-A911-0D5D80284506}" destId="{417D5AF3-9D66-4CDD-9D30-E185CA8269D8}" srcOrd="1" destOrd="0" presId="urn:microsoft.com/office/officeart/2005/8/layout/hierarchy1"/>
    <dgm:cxn modelId="{4BF8C278-D874-47CB-AD80-3DC4C20ADA08}" type="presParOf" srcId="{417D5AF3-9D66-4CDD-9D30-E185CA8269D8}" destId="{C7ED33B2-8743-449D-8AA5-A357313DEE83}" srcOrd="0" destOrd="0" presId="urn:microsoft.com/office/officeart/2005/8/layout/hierarchy1"/>
    <dgm:cxn modelId="{36F06744-983E-42AB-9975-3F5053A3A268}" type="presParOf" srcId="{C7ED33B2-8743-449D-8AA5-A357313DEE83}" destId="{375303CF-AB49-4A9E-AEEB-288FB5C848AD}" srcOrd="0" destOrd="0" presId="urn:microsoft.com/office/officeart/2005/8/layout/hierarchy1"/>
    <dgm:cxn modelId="{954D50D6-25DF-48A1-A8E3-DDD8DB6F280E}" type="presParOf" srcId="{C7ED33B2-8743-449D-8AA5-A357313DEE83}" destId="{F58FB618-4315-4246-8DFC-44B5FA127E9C}" srcOrd="1" destOrd="0" presId="urn:microsoft.com/office/officeart/2005/8/layout/hierarchy1"/>
    <dgm:cxn modelId="{D85D4707-8320-4784-B45F-60E75734241D}" type="presParOf" srcId="{417D5AF3-9D66-4CDD-9D30-E185CA8269D8}" destId="{03BDC54B-0E95-4CB3-9327-D60AD47612E2}" srcOrd="1" destOrd="0" presId="urn:microsoft.com/office/officeart/2005/8/layout/hierarchy1"/>
    <dgm:cxn modelId="{FEDFF6C1-5A29-4F1F-B34F-B0E9743F0141}" type="presParOf" srcId="{228419FD-F058-422A-A911-0D5D80284506}" destId="{C77F65A8-FBB0-4E21-A996-2106D8AFD26D}" srcOrd="2" destOrd="0" presId="urn:microsoft.com/office/officeart/2005/8/layout/hierarchy1"/>
    <dgm:cxn modelId="{1DDD63D8-8A34-44B6-ADB7-94F13078589F}" type="presParOf" srcId="{228419FD-F058-422A-A911-0D5D80284506}" destId="{CC150A7B-ECA2-451E-BACF-31A5C8F5415E}" srcOrd="3" destOrd="0" presId="urn:microsoft.com/office/officeart/2005/8/layout/hierarchy1"/>
    <dgm:cxn modelId="{DED3F8D0-F25F-4A01-AE8A-B70F6E8FB546}" type="presParOf" srcId="{CC150A7B-ECA2-451E-BACF-31A5C8F5415E}" destId="{7630BFD5-21E4-4CCE-BB01-DFE6DB877DE6}" srcOrd="0" destOrd="0" presId="urn:microsoft.com/office/officeart/2005/8/layout/hierarchy1"/>
    <dgm:cxn modelId="{8820C080-A3ED-4C65-8FE6-88A674A6D2BA}" type="presParOf" srcId="{7630BFD5-21E4-4CCE-BB01-DFE6DB877DE6}" destId="{CCB23CA1-37DF-48D8-B718-9A385EF80C1B}" srcOrd="0" destOrd="0" presId="urn:microsoft.com/office/officeart/2005/8/layout/hierarchy1"/>
    <dgm:cxn modelId="{00C6728E-61F7-4F55-A633-040ACB4E0A2E}" type="presParOf" srcId="{7630BFD5-21E4-4CCE-BB01-DFE6DB877DE6}" destId="{501FE756-4D6D-4BD9-B87D-D5DFD884747B}" srcOrd="1" destOrd="0" presId="urn:microsoft.com/office/officeart/2005/8/layout/hierarchy1"/>
    <dgm:cxn modelId="{7DBC4FF3-B12E-4B95-AADA-4DE960E0C745}" type="presParOf" srcId="{CC150A7B-ECA2-451E-BACF-31A5C8F5415E}" destId="{E64BD96F-7A06-45EF-9AA2-96922FD09F33}" srcOrd="1" destOrd="0" presId="urn:microsoft.com/office/officeart/2005/8/layout/hierarchy1"/>
    <dgm:cxn modelId="{F0750982-88E6-4C95-8DA7-E1DC6C2FAADE}" type="presParOf" srcId="{228419FD-F058-422A-A911-0D5D80284506}" destId="{2FA3AC96-EDD4-497B-9C3F-67DC0BF6C171}" srcOrd="4" destOrd="0" presId="urn:microsoft.com/office/officeart/2005/8/layout/hierarchy1"/>
    <dgm:cxn modelId="{66D92175-73C5-4942-A9F1-2CCD9C425275}" type="presParOf" srcId="{228419FD-F058-422A-A911-0D5D80284506}" destId="{2BB53504-3E12-4A53-8CC4-DE6870E0B555}" srcOrd="5" destOrd="0" presId="urn:microsoft.com/office/officeart/2005/8/layout/hierarchy1"/>
    <dgm:cxn modelId="{94E465F9-9977-4920-BE96-47BDAC48712F}" type="presParOf" srcId="{2BB53504-3E12-4A53-8CC4-DE6870E0B555}" destId="{F1D33F9C-0566-41B3-AD5C-BDFF0B41C359}" srcOrd="0" destOrd="0" presId="urn:microsoft.com/office/officeart/2005/8/layout/hierarchy1"/>
    <dgm:cxn modelId="{0B2FAEF2-BED0-4341-8C21-E9516CFCFF7B}" type="presParOf" srcId="{F1D33F9C-0566-41B3-AD5C-BDFF0B41C359}" destId="{FCB903E4-2AC5-45B7-950E-6C5A0D18566D}" srcOrd="0" destOrd="0" presId="urn:microsoft.com/office/officeart/2005/8/layout/hierarchy1"/>
    <dgm:cxn modelId="{546EB9BD-BD44-4F47-A4A7-C7A66D25DE26}" type="presParOf" srcId="{F1D33F9C-0566-41B3-AD5C-BDFF0B41C359}" destId="{AEC3212D-718A-4E40-94A5-D3DED1564B8F}" srcOrd="1" destOrd="0" presId="urn:microsoft.com/office/officeart/2005/8/layout/hierarchy1"/>
    <dgm:cxn modelId="{CF009C60-6898-4BAF-B0E2-9127C4041F3C}" type="presParOf" srcId="{2BB53504-3E12-4A53-8CC4-DE6870E0B555}" destId="{10D4A735-4E0D-4BFF-9AEB-B8CD769A73F9}" srcOrd="1" destOrd="0" presId="urn:microsoft.com/office/officeart/2005/8/layout/hierarchy1"/>
    <dgm:cxn modelId="{C4387746-2BA4-44A7-9254-88B0B77E3EEB}" type="presParOf" srcId="{140C45CE-5DAB-4875-9D0B-34E842FA5955}" destId="{CE510E45-60D8-4A96-8E16-AE41458465E8}" srcOrd="6" destOrd="0" presId="urn:microsoft.com/office/officeart/2005/8/layout/hierarchy1"/>
    <dgm:cxn modelId="{D5047ED0-E531-4E59-8869-C51FF4779489}" type="presParOf" srcId="{140C45CE-5DAB-4875-9D0B-34E842FA5955}" destId="{F6BCF618-64B6-4E20-877C-41311AEB59CE}" srcOrd="7" destOrd="0" presId="urn:microsoft.com/office/officeart/2005/8/layout/hierarchy1"/>
    <dgm:cxn modelId="{591B638C-0486-4D73-B66B-07D82C4F4E15}" type="presParOf" srcId="{F6BCF618-64B6-4E20-877C-41311AEB59CE}" destId="{E1A74E78-9F7B-4A57-9164-E4F8A2EA3B21}" srcOrd="0" destOrd="0" presId="urn:microsoft.com/office/officeart/2005/8/layout/hierarchy1"/>
    <dgm:cxn modelId="{F4B72C9C-1BDF-4CC4-9313-F12DEA715D37}" type="presParOf" srcId="{E1A74E78-9F7B-4A57-9164-E4F8A2EA3B21}" destId="{34516981-C773-4D29-9173-0FE2E4A1B71C}" srcOrd="0" destOrd="0" presId="urn:microsoft.com/office/officeart/2005/8/layout/hierarchy1"/>
    <dgm:cxn modelId="{0B9FA13C-F848-43D7-93DA-3E3958B3EBF9}" type="presParOf" srcId="{E1A74E78-9F7B-4A57-9164-E4F8A2EA3B21}" destId="{C3A3494B-B93A-4B3D-9401-3C0A68D05E3A}" srcOrd="1" destOrd="0" presId="urn:microsoft.com/office/officeart/2005/8/layout/hierarchy1"/>
    <dgm:cxn modelId="{BA713E2C-C693-49B3-86E0-D211021785C8}" type="presParOf" srcId="{F6BCF618-64B6-4E20-877C-41311AEB59CE}" destId="{F9F4CCF4-F579-4C32-A5A5-4E61B6AABC15}" srcOrd="1" destOrd="0" presId="urn:microsoft.com/office/officeart/2005/8/layout/hierarchy1"/>
    <dgm:cxn modelId="{E1ECB8F5-3D14-4167-A65B-71104F5EE33E}" type="presParOf" srcId="{140C45CE-5DAB-4875-9D0B-34E842FA5955}" destId="{C74D9643-8FEE-48E4-B980-8C93B93FC7B5}" srcOrd="8" destOrd="0" presId="urn:microsoft.com/office/officeart/2005/8/layout/hierarchy1"/>
    <dgm:cxn modelId="{38F0F160-8BD0-4CC8-B16A-92910DEC90C4}" type="presParOf" srcId="{140C45CE-5DAB-4875-9D0B-34E842FA5955}" destId="{E13F3360-CF2D-43D9-9206-66E5DBF27250}" srcOrd="9" destOrd="0" presId="urn:microsoft.com/office/officeart/2005/8/layout/hierarchy1"/>
    <dgm:cxn modelId="{AD2C39C0-CDEF-4857-9938-609A44592CEB}" type="presParOf" srcId="{E13F3360-CF2D-43D9-9206-66E5DBF27250}" destId="{81678899-98C9-496A-9C85-A0B3FDB2C2E8}" srcOrd="0" destOrd="0" presId="urn:microsoft.com/office/officeart/2005/8/layout/hierarchy1"/>
    <dgm:cxn modelId="{2218F857-92EF-4739-B6C4-6568F253170A}" type="presParOf" srcId="{81678899-98C9-496A-9C85-A0B3FDB2C2E8}" destId="{FD2F14BB-FC4A-4E38-81FF-A6F5946954B5}" srcOrd="0" destOrd="0" presId="urn:microsoft.com/office/officeart/2005/8/layout/hierarchy1"/>
    <dgm:cxn modelId="{DE3B76B8-411A-42FF-883B-8C09526D5BCE}" type="presParOf" srcId="{81678899-98C9-496A-9C85-A0B3FDB2C2E8}" destId="{B007E73B-1C07-457E-A776-CF039D4767AF}" srcOrd="1" destOrd="0" presId="urn:microsoft.com/office/officeart/2005/8/layout/hierarchy1"/>
    <dgm:cxn modelId="{6C9B72E1-9222-43F7-A4A3-CE94FDD2C076}" type="presParOf" srcId="{E13F3360-CF2D-43D9-9206-66E5DBF27250}" destId="{D693F274-214E-491A-9179-227B604D46A5}" srcOrd="1" destOrd="0" presId="urn:microsoft.com/office/officeart/2005/8/layout/hierarchy1"/>
    <dgm:cxn modelId="{5954F048-222D-45CC-B86A-245AF457F435}" type="presParOf" srcId="{D693F274-214E-491A-9179-227B604D46A5}" destId="{FBB32E5B-50D4-4EC4-9D43-09DF0C0D84CD}" srcOrd="0" destOrd="0" presId="urn:microsoft.com/office/officeart/2005/8/layout/hierarchy1"/>
    <dgm:cxn modelId="{83B459EE-1560-4DCD-A09D-86DDE2B1C9A8}" type="presParOf" srcId="{D693F274-214E-491A-9179-227B604D46A5}" destId="{CCF56C25-0A62-49A7-9D57-04E4894CB803}" srcOrd="1" destOrd="0" presId="urn:microsoft.com/office/officeart/2005/8/layout/hierarchy1"/>
    <dgm:cxn modelId="{16597E23-A4C1-470B-ADC3-3436B26DCE6F}" type="presParOf" srcId="{CCF56C25-0A62-49A7-9D57-04E4894CB803}" destId="{58FE1254-2F7C-4434-8166-EB298E01E75B}" srcOrd="0" destOrd="0" presId="urn:microsoft.com/office/officeart/2005/8/layout/hierarchy1"/>
    <dgm:cxn modelId="{F06A7E15-0E68-44C3-B72B-CF23DAAB4878}" type="presParOf" srcId="{58FE1254-2F7C-4434-8166-EB298E01E75B}" destId="{9189F6B8-F9AE-482B-BCF3-597C7D8423B0}" srcOrd="0" destOrd="0" presId="urn:microsoft.com/office/officeart/2005/8/layout/hierarchy1"/>
    <dgm:cxn modelId="{09D6AB23-E7C6-4EC4-A17F-EC56BD3101F7}" type="presParOf" srcId="{58FE1254-2F7C-4434-8166-EB298E01E75B}" destId="{D81F249E-8D01-4FD9-BBCF-3999F9CD0CCC}" srcOrd="1" destOrd="0" presId="urn:microsoft.com/office/officeart/2005/8/layout/hierarchy1"/>
    <dgm:cxn modelId="{45B8601B-807B-4E55-87A6-B985211DCE16}" type="presParOf" srcId="{CCF56C25-0A62-49A7-9D57-04E4894CB803}" destId="{2F4FE5EF-2A9A-40F7-A9D7-A71A491F2BA7}" srcOrd="1" destOrd="0" presId="urn:microsoft.com/office/officeart/2005/8/layout/hierarchy1"/>
    <dgm:cxn modelId="{DAAF3A6D-2B69-4A25-AFFD-F0DD3EA96DA4}" type="presParOf" srcId="{140C45CE-5DAB-4875-9D0B-34E842FA5955}" destId="{001E0B13-EF73-4415-9799-546D4B625A4D}" srcOrd="10" destOrd="0" presId="urn:microsoft.com/office/officeart/2005/8/layout/hierarchy1"/>
    <dgm:cxn modelId="{F91B7CC9-5EFE-4F11-BB13-F7F396C28548}" type="presParOf" srcId="{140C45CE-5DAB-4875-9D0B-34E842FA5955}" destId="{18744244-303E-438E-BC07-BA53431C8C2A}" srcOrd="11" destOrd="0" presId="urn:microsoft.com/office/officeart/2005/8/layout/hierarchy1"/>
    <dgm:cxn modelId="{011754A9-324B-460D-BC24-A748787968BB}" type="presParOf" srcId="{18744244-303E-438E-BC07-BA53431C8C2A}" destId="{07B007B8-F1D3-45FC-803F-48EFA4231CEC}" srcOrd="0" destOrd="0" presId="urn:microsoft.com/office/officeart/2005/8/layout/hierarchy1"/>
    <dgm:cxn modelId="{B96737BD-EF3D-40D2-AED7-1BDBF90210DB}" type="presParOf" srcId="{07B007B8-F1D3-45FC-803F-48EFA4231CEC}" destId="{B6A75DC4-9617-48E7-A266-9A2BC568F3BC}" srcOrd="0" destOrd="0" presId="urn:microsoft.com/office/officeart/2005/8/layout/hierarchy1"/>
    <dgm:cxn modelId="{F272C657-1D15-47F3-8B86-85B9AF003061}" type="presParOf" srcId="{07B007B8-F1D3-45FC-803F-48EFA4231CEC}" destId="{AB5E0607-B217-41F2-B790-077D3BE2710E}" srcOrd="1" destOrd="0" presId="urn:microsoft.com/office/officeart/2005/8/layout/hierarchy1"/>
    <dgm:cxn modelId="{DD276E36-A5E8-4B54-8C56-DB4ACA8E8F59}" type="presParOf" srcId="{18744244-303E-438E-BC07-BA53431C8C2A}" destId="{2DA24F80-97A2-4EC6-A1B5-B9560B202E24}" srcOrd="1" destOrd="0" presId="urn:microsoft.com/office/officeart/2005/8/layout/hierarchy1"/>
    <dgm:cxn modelId="{45E0E4D1-2BF6-4211-81CE-D4C2B69441FE}" type="presParOf" srcId="{34F378D5-0EFE-4F59-B857-49F33CEAA02C}" destId="{E77D0932-7EF8-4CA7-9844-1B359472D05F}" srcOrd="2" destOrd="0" presId="urn:microsoft.com/office/officeart/2005/8/layout/hierarchy1"/>
    <dgm:cxn modelId="{8607F660-6114-4834-920B-CF32AFED1654}" type="presParOf" srcId="{34F378D5-0EFE-4F59-B857-49F33CEAA02C}" destId="{8DE50A97-F499-4F35-B59F-C173EC96F62A}" srcOrd="3" destOrd="0" presId="urn:microsoft.com/office/officeart/2005/8/layout/hierarchy1"/>
    <dgm:cxn modelId="{3D9CC350-497C-407D-AA93-CA6F582D8C6D}" type="presParOf" srcId="{8DE50A97-F499-4F35-B59F-C173EC96F62A}" destId="{BFEAAE08-F1B4-4239-B35A-ABC6AB0964ED}" srcOrd="0" destOrd="0" presId="urn:microsoft.com/office/officeart/2005/8/layout/hierarchy1"/>
    <dgm:cxn modelId="{1706F432-41B8-412A-AF88-5ADBD65687EB}" type="presParOf" srcId="{BFEAAE08-F1B4-4239-B35A-ABC6AB0964ED}" destId="{52DFBBC1-7BAD-4B99-8B19-0BA9165F6512}" srcOrd="0" destOrd="0" presId="urn:microsoft.com/office/officeart/2005/8/layout/hierarchy1"/>
    <dgm:cxn modelId="{ADBF6D84-AE79-4142-B8DA-AC34C2F45A33}" type="presParOf" srcId="{BFEAAE08-F1B4-4239-B35A-ABC6AB0964ED}" destId="{C953EF54-8856-442C-A859-832A1FB585E7}" srcOrd="1" destOrd="0" presId="urn:microsoft.com/office/officeart/2005/8/layout/hierarchy1"/>
    <dgm:cxn modelId="{DBFCA78A-5476-4FC8-A366-B421C5551B09}" type="presParOf" srcId="{8DE50A97-F499-4F35-B59F-C173EC96F62A}" destId="{E557DF1E-453F-4CB8-8D06-CDE9DA429190}" srcOrd="1" destOrd="0" presId="urn:microsoft.com/office/officeart/2005/8/layout/hierarchy1"/>
    <dgm:cxn modelId="{01256CD1-31AC-49CB-8868-FF43BCAF3849}" type="presParOf" srcId="{E557DF1E-453F-4CB8-8D06-CDE9DA429190}" destId="{CCE8055A-3E50-456B-B0B8-997009E67AD3}" srcOrd="0" destOrd="0" presId="urn:microsoft.com/office/officeart/2005/8/layout/hierarchy1"/>
    <dgm:cxn modelId="{559D5E01-592F-4695-9C1B-318D2D44227B}" type="presParOf" srcId="{E557DF1E-453F-4CB8-8D06-CDE9DA429190}" destId="{3B809B6B-2A3F-48CB-BF0E-39C7E144E33F}" srcOrd="1" destOrd="0" presId="urn:microsoft.com/office/officeart/2005/8/layout/hierarchy1"/>
    <dgm:cxn modelId="{B62DB177-A8B8-4336-AB31-7AE0D7F6DC38}" type="presParOf" srcId="{3B809B6B-2A3F-48CB-BF0E-39C7E144E33F}" destId="{CF22B8C3-83C8-4048-8C66-4884DACC543B}" srcOrd="0" destOrd="0" presId="urn:microsoft.com/office/officeart/2005/8/layout/hierarchy1"/>
    <dgm:cxn modelId="{17CCB979-D7A4-4805-8570-D7F67813A23D}" type="presParOf" srcId="{CF22B8C3-83C8-4048-8C66-4884DACC543B}" destId="{919D043E-35F5-4778-AF58-8C49F9087E4B}" srcOrd="0" destOrd="0" presId="urn:microsoft.com/office/officeart/2005/8/layout/hierarchy1"/>
    <dgm:cxn modelId="{142EF509-4956-4A1B-A1E0-968CCE994205}" type="presParOf" srcId="{CF22B8C3-83C8-4048-8C66-4884DACC543B}" destId="{1568FEC1-3952-497B-BFBA-BF8006BFEA77}" srcOrd="1" destOrd="0" presId="urn:microsoft.com/office/officeart/2005/8/layout/hierarchy1"/>
    <dgm:cxn modelId="{C680720E-C9CC-4873-9B02-E98ABD1B3EA6}" type="presParOf" srcId="{3B809B6B-2A3F-48CB-BF0E-39C7E144E33F}" destId="{436E9366-BE06-40F1-B5C9-DEF2D347629F}" srcOrd="1" destOrd="0" presId="urn:microsoft.com/office/officeart/2005/8/layout/hierarchy1"/>
    <dgm:cxn modelId="{6CE0B035-FC0D-42F6-B476-8AA21340FD8C}" type="presParOf" srcId="{E557DF1E-453F-4CB8-8D06-CDE9DA429190}" destId="{AE2903AD-8594-483B-8F6A-C6E9D88AF8BF}" srcOrd="2" destOrd="0" presId="urn:microsoft.com/office/officeart/2005/8/layout/hierarchy1"/>
    <dgm:cxn modelId="{A998FAF1-988F-4C29-AE52-DCF4223CA10E}" type="presParOf" srcId="{E557DF1E-453F-4CB8-8D06-CDE9DA429190}" destId="{0A7E5929-C01A-416A-8A01-C3F8272CEB36}" srcOrd="3" destOrd="0" presId="urn:microsoft.com/office/officeart/2005/8/layout/hierarchy1"/>
    <dgm:cxn modelId="{BC1872BD-1516-427D-A8BF-F03CC84A7892}" type="presParOf" srcId="{0A7E5929-C01A-416A-8A01-C3F8272CEB36}" destId="{4D91BFEA-6A1D-47D9-A8DF-0AC817F1977F}" srcOrd="0" destOrd="0" presId="urn:microsoft.com/office/officeart/2005/8/layout/hierarchy1"/>
    <dgm:cxn modelId="{2C17D1A7-DA43-4739-8D74-641690103564}" type="presParOf" srcId="{4D91BFEA-6A1D-47D9-A8DF-0AC817F1977F}" destId="{6D5BBC3F-62F4-4A0E-8D27-0AC3D6EC3472}" srcOrd="0" destOrd="0" presId="urn:microsoft.com/office/officeart/2005/8/layout/hierarchy1"/>
    <dgm:cxn modelId="{8548FF99-D21D-4466-85C1-B0C5BDEC6576}" type="presParOf" srcId="{4D91BFEA-6A1D-47D9-A8DF-0AC817F1977F}" destId="{8802E9C5-BC21-447C-9B30-1CF61A46EBB5}" srcOrd="1" destOrd="0" presId="urn:microsoft.com/office/officeart/2005/8/layout/hierarchy1"/>
    <dgm:cxn modelId="{6401BEA7-2A07-40FB-8D99-0DC57C7E00EA}" type="presParOf" srcId="{0A7E5929-C01A-416A-8A01-C3F8272CEB36}" destId="{63275901-6F73-42A9-BBFA-071BB4FFF217}" srcOrd="1" destOrd="0" presId="urn:microsoft.com/office/officeart/2005/8/layout/hierarchy1"/>
    <dgm:cxn modelId="{AF1481CB-5978-4DFE-99EF-E1701C3E19AB}" type="presParOf" srcId="{63275901-6F73-42A9-BBFA-071BB4FFF217}" destId="{5008679E-2829-4A14-A2C7-D0A85E96FA7F}" srcOrd="0" destOrd="0" presId="urn:microsoft.com/office/officeart/2005/8/layout/hierarchy1"/>
    <dgm:cxn modelId="{982F4F22-C8BD-404C-BD87-99D607B1DE1A}" type="presParOf" srcId="{63275901-6F73-42A9-BBFA-071BB4FFF217}" destId="{13AE7914-7BA1-4238-9F1B-A35375F769E1}" srcOrd="1" destOrd="0" presId="urn:microsoft.com/office/officeart/2005/8/layout/hierarchy1"/>
    <dgm:cxn modelId="{4C3AD3A9-41C6-4E07-B66F-E7EE787D1860}" type="presParOf" srcId="{13AE7914-7BA1-4238-9F1B-A35375F769E1}" destId="{195617FA-9871-4F84-B54A-2C68AEBFF5E2}" srcOrd="0" destOrd="0" presId="urn:microsoft.com/office/officeart/2005/8/layout/hierarchy1"/>
    <dgm:cxn modelId="{AE494816-48F6-490F-8E6F-FFE2BB373804}" type="presParOf" srcId="{195617FA-9871-4F84-B54A-2C68AEBFF5E2}" destId="{1E427BC4-9D61-4025-BEF6-A2128C94CCE1}" srcOrd="0" destOrd="0" presId="urn:microsoft.com/office/officeart/2005/8/layout/hierarchy1"/>
    <dgm:cxn modelId="{E2265D7B-41AF-427B-8C2C-FAC2C4FEDADA}" type="presParOf" srcId="{195617FA-9871-4F84-B54A-2C68AEBFF5E2}" destId="{C82A1837-DEDC-49A2-86DB-3180432AA77C}" srcOrd="1" destOrd="0" presId="urn:microsoft.com/office/officeart/2005/8/layout/hierarchy1"/>
    <dgm:cxn modelId="{8E38CC6D-EEDE-4024-A0BA-991103EEDA44}" type="presParOf" srcId="{13AE7914-7BA1-4238-9F1B-A35375F769E1}" destId="{104F1897-A91C-4930-847D-C0B342531D8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4DF52-EC32-46A9-9323-5B344F73D5A7}">
      <dsp:nvSpPr>
        <dsp:cNvPr id="0" name=""/>
        <dsp:cNvSpPr/>
      </dsp:nvSpPr>
      <dsp:spPr>
        <a:xfrm>
          <a:off x="0" y="376973"/>
          <a:ext cx="7499230" cy="579600"/>
        </a:xfrm>
        <a:prstGeom prst="rect">
          <a:avLst/>
        </a:prstGeom>
        <a:solidFill>
          <a:sysClr val="window" lastClr="FFFFFF">
            <a:alpha val="90000"/>
            <a:hueOff val="0"/>
            <a:satOff val="0"/>
            <a:lumOff val="0"/>
            <a:alphaOff val="0"/>
          </a:sysClr>
        </a:solidFill>
        <a:ln w="25400" cap="flat" cmpd="sng" algn="ctr">
          <a:solidFill>
            <a:srgbClr val="55C5CF"/>
          </a:solidFill>
          <a:prstDash val="solid"/>
          <a:miter lim="800000"/>
        </a:ln>
        <a:effectLst/>
      </dsp:spPr>
      <dsp:style>
        <a:lnRef idx="2">
          <a:scrgbClr r="0" g="0" b="0"/>
        </a:lnRef>
        <a:fillRef idx="1">
          <a:scrgbClr r="0" g="0" b="0"/>
        </a:fillRef>
        <a:effectRef idx="0">
          <a:scrgbClr r="0" g="0" b="0"/>
        </a:effectRef>
        <a:fontRef idx="minor"/>
      </dsp:style>
    </dsp:sp>
    <dsp:sp modelId="{06A74D10-DD28-4ED1-BAC0-859ACAC1973E}">
      <dsp:nvSpPr>
        <dsp:cNvPr id="0" name=""/>
        <dsp:cNvSpPr/>
      </dsp:nvSpPr>
      <dsp:spPr>
        <a:xfrm>
          <a:off x="374961" y="20240"/>
          <a:ext cx="5249461" cy="678960"/>
        </a:xfrm>
        <a:prstGeom prst="roundRect">
          <a:avLst/>
        </a:prstGeom>
        <a:solidFill>
          <a:srgbClr val="55C5CF"/>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417" tIns="0" rIns="198417" bIns="0" numCol="1" spcCol="1270" anchor="ctr" anchorCtr="0">
          <a:noAutofit/>
        </a:bodyPr>
        <a:lstStyle/>
        <a:p>
          <a:pPr marL="0" lvl="0" indent="0" algn="l" defTabSz="1022350">
            <a:lnSpc>
              <a:spcPct val="90000"/>
            </a:lnSpc>
            <a:spcBef>
              <a:spcPct val="0"/>
            </a:spcBef>
            <a:spcAft>
              <a:spcPct val="35000"/>
            </a:spcAft>
            <a:buNone/>
          </a:pPr>
          <a:r>
            <a:rPr lang="tr-TR" sz="2300" b="1" kern="1200" dirty="0">
              <a:solidFill>
                <a:sysClr val="window" lastClr="FFFFFF"/>
              </a:solidFill>
              <a:latin typeface="Cambria "/>
              <a:ea typeface="+mn-ea"/>
              <a:cs typeface="+mn-cs"/>
            </a:rPr>
            <a:t>AMFİLER</a:t>
          </a:r>
        </a:p>
      </dsp:txBody>
      <dsp:txXfrm>
        <a:off x="408105" y="53384"/>
        <a:ext cx="5183173" cy="612672"/>
      </dsp:txXfrm>
    </dsp:sp>
    <dsp:sp modelId="{8D40A076-70D6-481B-B02B-2CDB93569BED}">
      <dsp:nvSpPr>
        <dsp:cNvPr id="0" name=""/>
        <dsp:cNvSpPr/>
      </dsp:nvSpPr>
      <dsp:spPr>
        <a:xfrm>
          <a:off x="0" y="1420253"/>
          <a:ext cx="7499230" cy="579600"/>
        </a:xfrm>
        <a:prstGeom prst="rect">
          <a:avLst/>
        </a:prstGeom>
        <a:solidFill>
          <a:sysClr val="window" lastClr="FFFFFF">
            <a:alpha val="90000"/>
            <a:hueOff val="0"/>
            <a:satOff val="0"/>
            <a:lumOff val="0"/>
            <a:alphaOff val="0"/>
          </a:sysClr>
        </a:solidFill>
        <a:ln w="25400" cap="flat" cmpd="sng" algn="ctr">
          <a:solidFill>
            <a:srgbClr val="55C5CF"/>
          </a:solidFill>
          <a:prstDash val="solid"/>
          <a:miter lim="800000"/>
        </a:ln>
        <a:effectLst/>
      </dsp:spPr>
      <dsp:style>
        <a:lnRef idx="2">
          <a:scrgbClr r="0" g="0" b="0"/>
        </a:lnRef>
        <a:fillRef idx="1">
          <a:scrgbClr r="0" g="0" b="0"/>
        </a:fillRef>
        <a:effectRef idx="0">
          <a:scrgbClr r="0" g="0" b="0"/>
        </a:effectRef>
        <a:fontRef idx="minor"/>
      </dsp:style>
    </dsp:sp>
    <dsp:sp modelId="{E9442C50-29C3-40CE-B884-2490C3180660}">
      <dsp:nvSpPr>
        <dsp:cNvPr id="0" name=""/>
        <dsp:cNvSpPr/>
      </dsp:nvSpPr>
      <dsp:spPr>
        <a:xfrm>
          <a:off x="374961" y="1080773"/>
          <a:ext cx="5249461" cy="678960"/>
        </a:xfrm>
        <a:prstGeom prst="roundRect">
          <a:avLst/>
        </a:prstGeom>
        <a:solidFill>
          <a:srgbClr val="55C5CF"/>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417" tIns="0" rIns="198417" bIns="0" numCol="1" spcCol="1270" anchor="ctr" anchorCtr="0">
          <a:noAutofit/>
        </a:bodyPr>
        <a:lstStyle/>
        <a:p>
          <a:pPr marL="0" lvl="0" indent="0" algn="l" defTabSz="1022350">
            <a:lnSpc>
              <a:spcPct val="90000"/>
            </a:lnSpc>
            <a:spcBef>
              <a:spcPct val="0"/>
            </a:spcBef>
            <a:spcAft>
              <a:spcPct val="35000"/>
            </a:spcAft>
            <a:buNone/>
          </a:pPr>
          <a:r>
            <a:rPr lang="tr-TR" sz="2300" b="1" kern="1200" dirty="0">
              <a:solidFill>
                <a:sysClr val="window" lastClr="FFFFFF"/>
              </a:solidFill>
              <a:latin typeface="Cambria "/>
              <a:ea typeface="+mn-ea"/>
              <a:cs typeface="+mn-cs"/>
            </a:rPr>
            <a:t>TEBAD SALONLARI</a:t>
          </a:r>
        </a:p>
      </dsp:txBody>
      <dsp:txXfrm>
        <a:off x="408105" y="1113917"/>
        <a:ext cx="5183173" cy="612672"/>
      </dsp:txXfrm>
    </dsp:sp>
    <dsp:sp modelId="{EF52A0B3-DE73-41DE-A5BA-9EAB76264641}">
      <dsp:nvSpPr>
        <dsp:cNvPr id="0" name=""/>
        <dsp:cNvSpPr/>
      </dsp:nvSpPr>
      <dsp:spPr>
        <a:xfrm>
          <a:off x="0" y="2463533"/>
          <a:ext cx="7499230" cy="579600"/>
        </a:xfrm>
        <a:prstGeom prst="rect">
          <a:avLst/>
        </a:prstGeom>
        <a:solidFill>
          <a:sysClr val="window" lastClr="FFFFFF">
            <a:alpha val="90000"/>
            <a:hueOff val="0"/>
            <a:satOff val="0"/>
            <a:lumOff val="0"/>
            <a:alphaOff val="0"/>
          </a:sysClr>
        </a:solidFill>
        <a:ln w="25400" cap="flat" cmpd="sng" algn="ctr">
          <a:solidFill>
            <a:srgbClr val="55C5CF"/>
          </a:solidFill>
          <a:prstDash val="solid"/>
          <a:miter lim="800000"/>
        </a:ln>
        <a:effectLst/>
      </dsp:spPr>
      <dsp:style>
        <a:lnRef idx="2">
          <a:scrgbClr r="0" g="0" b="0"/>
        </a:lnRef>
        <a:fillRef idx="1">
          <a:scrgbClr r="0" g="0" b="0"/>
        </a:fillRef>
        <a:effectRef idx="0">
          <a:scrgbClr r="0" g="0" b="0"/>
        </a:effectRef>
        <a:fontRef idx="minor"/>
      </dsp:style>
    </dsp:sp>
    <dsp:sp modelId="{D2A6F0D6-2A91-4C24-A160-544B2D39FAD0}">
      <dsp:nvSpPr>
        <dsp:cNvPr id="0" name=""/>
        <dsp:cNvSpPr/>
      </dsp:nvSpPr>
      <dsp:spPr>
        <a:xfrm>
          <a:off x="374961" y="2124053"/>
          <a:ext cx="5249461" cy="678960"/>
        </a:xfrm>
        <a:prstGeom prst="roundRect">
          <a:avLst/>
        </a:prstGeom>
        <a:solidFill>
          <a:srgbClr val="55C5CF"/>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417" tIns="0" rIns="198417" bIns="0" numCol="1" spcCol="1270" anchor="ctr" anchorCtr="0">
          <a:noAutofit/>
        </a:bodyPr>
        <a:lstStyle/>
        <a:p>
          <a:pPr marL="0" lvl="0" indent="0" algn="l" defTabSz="1022350">
            <a:lnSpc>
              <a:spcPct val="90000"/>
            </a:lnSpc>
            <a:spcBef>
              <a:spcPct val="0"/>
            </a:spcBef>
            <a:spcAft>
              <a:spcPct val="35000"/>
            </a:spcAft>
            <a:buNone/>
          </a:pPr>
          <a:r>
            <a:rPr lang="tr-TR" sz="2300" b="1" kern="1200" dirty="0">
              <a:solidFill>
                <a:sysClr val="window" lastClr="FFFFFF"/>
              </a:solidFill>
              <a:latin typeface="Cambria "/>
              <a:ea typeface="+mn-ea"/>
              <a:cs typeface="+mn-cs"/>
            </a:rPr>
            <a:t>LABORATUVARLAR</a:t>
          </a:r>
        </a:p>
      </dsp:txBody>
      <dsp:txXfrm>
        <a:off x="408105" y="2157197"/>
        <a:ext cx="5183173" cy="612672"/>
      </dsp:txXfrm>
    </dsp:sp>
    <dsp:sp modelId="{950F47B6-56F8-4F29-AE79-A5DCE1F4ACC4}">
      <dsp:nvSpPr>
        <dsp:cNvPr id="0" name=""/>
        <dsp:cNvSpPr/>
      </dsp:nvSpPr>
      <dsp:spPr>
        <a:xfrm>
          <a:off x="0" y="3506813"/>
          <a:ext cx="7499230" cy="579600"/>
        </a:xfrm>
        <a:prstGeom prst="rect">
          <a:avLst/>
        </a:prstGeom>
        <a:solidFill>
          <a:sysClr val="window" lastClr="FFFFFF">
            <a:alpha val="90000"/>
            <a:hueOff val="0"/>
            <a:satOff val="0"/>
            <a:lumOff val="0"/>
            <a:alphaOff val="0"/>
          </a:sysClr>
        </a:solidFill>
        <a:ln w="25400" cap="flat" cmpd="sng" algn="ctr">
          <a:solidFill>
            <a:srgbClr val="55C5CF"/>
          </a:solidFill>
          <a:prstDash val="solid"/>
          <a:miter lim="800000"/>
        </a:ln>
        <a:effectLst/>
      </dsp:spPr>
      <dsp:style>
        <a:lnRef idx="2">
          <a:scrgbClr r="0" g="0" b="0"/>
        </a:lnRef>
        <a:fillRef idx="1">
          <a:scrgbClr r="0" g="0" b="0"/>
        </a:fillRef>
        <a:effectRef idx="0">
          <a:scrgbClr r="0" g="0" b="0"/>
        </a:effectRef>
        <a:fontRef idx="minor"/>
      </dsp:style>
    </dsp:sp>
    <dsp:sp modelId="{80539461-B878-48A3-8B5C-181B1327CA78}">
      <dsp:nvSpPr>
        <dsp:cNvPr id="0" name=""/>
        <dsp:cNvSpPr/>
      </dsp:nvSpPr>
      <dsp:spPr>
        <a:xfrm>
          <a:off x="374961" y="3167333"/>
          <a:ext cx="5249461" cy="678960"/>
        </a:xfrm>
        <a:prstGeom prst="roundRect">
          <a:avLst/>
        </a:prstGeom>
        <a:solidFill>
          <a:srgbClr val="55C5CF"/>
        </a:solidFill>
        <a:ln w="25400" cap="flat" cmpd="sng" algn="ctr">
          <a:solidFill>
            <a:srgbClr val="55C5C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417" tIns="0" rIns="198417" bIns="0" numCol="1" spcCol="1270" anchor="ctr" anchorCtr="0">
          <a:noAutofit/>
        </a:bodyPr>
        <a:lstStyle/>
        <a:p>
          <a:pPr marL="0" lvl="0" indent="0" algn="l" defTabSz="1022350">
            <a:lnSpc>
              <a:spcPct val="90000"/>
            </a:lnSpc>
            <a:spcBef>
              <a:spcPct val="0"/>
            </a:spcBef>
            <a:spcAft>
              <a:spcPct val="35000"/>
            </a:spcAft>
            <a:buNone/>
          </a:pPr>
          <a:r>
            <a:rPr lang="tr-TR" sz="2300" b="1" kern="1200" dirty="0">
              <a:solidFill>
                <a:sysClr val="window" lastClr="FFFFFF"/>
              </a:solidFill>
              <a:latin typeface="Cambria "/>
              <a:ea typeface="+mn-ea"/>
              <a:cs typeface="+mn-cs"/>
            </a:rPr>
            <a:t>HASTANEMİZ</a:t>
          </a:r>
        </a:p>
      </dsp:txBody>
      <dsp:txXfrm>
        <a:off x="408105" y="3200477"/>
        <a:ext cx="5183173"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8679E-2829-4A14-A2C7-D0A85E96FA7F}">
      <dsp:nvSpPr>
        <dsp:cNvPr id="0" name=""/>
        <dsp:cNvSpPr/>
      </dsp:nvSpPr>
      <dsp:spPr>
        <a:xfrm>
          <a:off x="9257904" y="3111871"/>
          <a:ext cx="91440" cy="307560"/>
        </a:xfrm>
        <a:custGeom>
          <a:avLst/>
          <a:gdLst/>
          <a:ahLst/>
          <a:cxnLst/>
          <a:rect l="0" t="0" r="0" b="0"/>
          <a:pathLst>
            <a:path>
              <a:moveTo>
                <a:pt x="45720" y="0"/>
              </a:moveTo>
              <a:lnTo>
                <a:pt x="45720" y="206711"/>
              </a:lnTo>
              <a:lnTo>
                <a:pt x="50797" y="206711"/>
              </a:lnTo>
              <a:lnTo>
                <a:pt x="50797" y="262306"/>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E2903AD-8594-483B-8F6A-C6E9D88AF8BF}">
      <dsp:nvSpPr>
        <dsp:cNvPr id="0" name=""/>
        <dsp:cNvSpPr/>
      </dsp:nvSpPr>
      <dsp:spPr>
        <a:xfrm>
          <a:off x="8448613" y="1802524"/>
          <a:ext cx="855010" cy="434873"/>
        </a:xfrm>
        <a:custGeom>
          <a:avLst/>
          <a:gdLst/>
          <a:ahLst/>
          <a:cxnLst/>
          <a:rect l="0" t="0" r="0" b="0"/>
          <a:pathLst>
            <a:path>
              <a:moveTo>
                <a:pt x="0" y="0"/>
              </a:moveTo>
              <a:lnTo>
                <a:pt x="0" y="315292"/>
              </a:lnTo>
              <a:lnTo>
                <a:pt x="729206" y="315292"/>
              </a:lnTo>
              <a:lnTo>
                <a:pt x="729206" y="370887"/>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CE8055A-3E50-456B-B0B8-997009E67AD3}">
      <dsp:nvSpPr>
        <dsp:cNvPr id="0" name=""/>
        <dsp:cNvSpPr/>
      </dsp:nvSpPr>
      <dsp:spPr>
        <a:xfrm>
          <a:off x="7900986" y="1802524"/>
          <a:ext cx="547627" cy="457759"/>
        </a:xfrm>
        <a:custGeom>
          <a:avLst/>
          <a:gdLst/>
          <a:ahLst/>
          <a:cxnLst/>
          <a:rect l="0" t="0" r="0" b="0"/>
          <a:pathLst>
            <a:path>
              <a:moveTo>
                <a:pt x="467050" y="0"/>
              </a:moveTo>
              <a:lnTo>
                <a:pt x="467050" y="334811"/>
              </a:lnTo>
              <a:lnTo>
                <a:pt x="0" y="334811"/>
              </a:lnTo>
              <a:lnTo>
                <a:pt x="0" y="390406"/>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E77D0932-7EF8-4CA7-9844-1B359472D05F}">
      <dsp:nvSpPr>
        <dsp:cNvPr id="0" name=""/>
        <dsp:cNvSpPr/>
      </dsp:nvSpPr>
      <dsp:spPr>
        <a:xfrm>
          <a:off x="6286575" y="660932"/>
          <a:ext cx="2162038" cy="357044"/>
        </a:xfrm>
        <a:custGeom>
          <a:avLst/>
          <a:gdLst/>
          <a:ahLst/>
          <a:cxnLst/>
          <a:rect l="0" t="0" r="0" b="0"/>
          <a:pathLst>
            <a:path>
              <a:moveTo>
                <a:pt x="0" y="0"/>
              </a:moveTo>
              <a:lnTo>
                <a:pt x="0" y="437614"/>
              </a:lnTo>
              <a:lnTo>
                <a:pt x="1843921" y="437614"/>
              </a:lnTo>
              <a:lnTo>
                <a:pt x="1843921" y="493209"/>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001E0B13-EF73-4415-9799-546D4B625A4D}">
      <dsp:nvSpPr>
        <dsp:cNvPr id="0" name=""/>
        <dsp:cNvSpPr/>
      </dsp:nvSpPr>
      <dsp:spPr>
        <a:xfrm>
          <a:off x="3622187" y="1797403"/>
          <a:ext cx="2958574" cy="524425"/>
        </a:xfrm>
        <a:custGeom>
          <a:avLst/>
          <a:gdLst/>
          <a:ahLst/>
          <a:cxnLst/>
          <a:rect l="0" t="0" r="0" b="0"/>
          <a:pathLst>
            <a:path>
              <a:moveTo>
                <a:pt x="0" y="0"/>
              </a:moveTo>
              <a:lnTo>
                <a:pt x="0" y="391668"/>
              </a:lnTo>
              <a:lnTo>
                <a:pt x="2523257" y="391668"/>
              </a:lnTo>
              <a:lnTo>
                <a:pt x="2523257" y="447263"/>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FBB32E5B-50D4-4EC4-9D43-09DF0C0D84CD}">
      <dsp:nvSpPr>
        <dsp:cNvPr id="0" name=""/>
        <dsp:cNvSpPr/>
      </dsp:nvSpPr>
      <dsp:spPr>
        <a:xfrm>
          <a:off x="5360147" y="3234238"/>
          <a:ext cx="91440" cy="271881"/>
        </a:xfrm>
        <a:custGeom>
          <a:avLst/>
          <a:gdLst/>
          <a:ahLst/>
          <a:cxnLst/>
          <a:rect l="0" t="0" r="0" b="0"/>
          <a:pathLst>
            <a:path>
              <a:moveTo>
                <a:pt x="45720" y="0"/>
              </a:moveTo>
              <a:lnTo>
                <a:pt x="45720" y="176282"/>
              </a:lnTo>
              <a:lnTo>
                <a:pt x="58772" y="176282"/>
              </a:lnTo>
              <a:lnTo>
                <a:pt x="58772" y="231877"/>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74D9643-8FEE-48E4-B980-8C93B93FC7B5}">
      <dsp:nvSpPr>
        <dsp:cNvPr id="0" name=""/>
        <dsp:cNvSpPr/>
      </dsp:nvSpPr>
      <dsp:spPr>
        <a:xfrm>
          <a:off x="3622187" y="1797403"/>
          <a:ext cx="1783680" cy="524425"/>
        </a:xfrm>
        <a:custGeom>
          <a:avLst/>
          <a:gdLst/>
          <a:ahLst/>
          <a:cxnLst/>
          <a:rect l="0" t="0" r="0" b="0"/>
          <a:pathLst>
            <a:path>
              <a:moveTo>
                <a:pt x="0" y="0"/>
              </a:moveTo>
              <a:lnTo>
                <a:pt x="0" y="391668"/>
              </a:lnTo>
              <a:lnTo>
                <a:pt x="1521233" y="391668"/>
              </a:lnTo>
              <a:lnTo>
                <a:pt x="1521233" y="447263"/>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E510E45-60D8-4A96-8E16-AE41458465E8}">
      <dsp:nvSpPr>
        <dsp:cNvPr id="0" name=""/>
        <dsp:cNvSpPr/>
      </dsp:nvSpPr>
      <dsp:spPr>
        <a:xfrm>
          <a:off x="3622187" y="1797403"/>
          <a:ext cx="608785" cy="524425"/>
        </a:xfrm>
        <a:custGeom>
          <a:avLst/>
          <a:gdLst/>
          <a:ahLst/>
          <a:cxnLst/>
          <a:rect l="0" t="0" r="0" b="0"/>
          <a:pathLst>
            <a:path>
              <a:moveTo>
                <a:pt x="0" y="0"/>
              </a:moveTo>
              <a:lnTo>
                <a:pt x="0" y="391668"/>
              </a:lnTo>
              <a:lnTo>
                <a:pt x="519210" y="391668"/>
              </a:lnTo>
              <a:lnTo>
                <a:pt x="519210" y="447263"/>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2FA3AC96-EDD4-497B-9C3F-67DC0BF6C171}">
      <dsp:nvSpPr>
        <dsp:cNvPr id="0" name=""/>
        <dsp:cNvSpPr/>
      </dsp:nvSpPr>
      <dsp:spPr>
        <a:xfrm>
          <a:off x="3056078" y="3240279"/>
          <a:ext cx="1199424" cy="631046"/>
        </a:xfrm>
        <a:custGeom>
          <a:avLst/>
          <a:gdLst/>
          <a:ahLst/>
          <a:cxnLst/>
          <a:rect l="0" t="0" r="0" b="0"/>
          <a:pathLst>
            <a:path>
              <a:moveTo>
                <a:pt x="0" y="0"/>
              </a:moveTo>
              <a:lnTo>
                <a:pt x="0" y="482601"/>
              </a:lnTo>
              <a:lnTo>
                <a:pt x="1022943" y="482601"/>
              </a:lnTo>
              <a:lnTo>
                <a:pt x="1022943" y="538196"/>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C77F65A8-FBB0-4E21-A996-2106D8AFD26D}">
      <dsp:nvSpPr>
        <dsp:cNvPr id="0" name=""/>
        <dsp:cNvSpPr/>
      </dsp:nvSpPr>
      <dsp:spPr>
        <a:xfrm>
          <a:off x="2998804" y="3240279"/>
          <a:ext cx="91440" cy="713021"/>
        </a:xfrm>
        <a:custGeom>
          <a:avLst/>
          <a:gdLst/>
          <a:ahLst/>
          <a:cxnLst/>
          <a:rect l="0" t="0" r="0" b="0"/>
          <a:pathLst>
            <a:path>
              <a:moveTo>
                <a:pt x="55574" y="0"/>
              </a:moveTo>
              <a:lnTo>
                <a:pt x="55574" y="552514"/>
              </a:lnTo>
              <a:lnTo>
                <a:pt x="45720" y="552514"/>
              </a:lnTo>
              <a:lnTo>
                <a:pt x="45720" y="608109"/>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DBF2FD4-2850-4A46-B041-F49C1FFCC542}">
      <dsp:nvSpPr>
        <dsp:cNvPr id="0" name=""/>
        <dsp:cNvSpPr/>
      </dsp:nvSpPr>
      <dsp:spPr>
        <a:xfrm>
          <a:off x="1732937" y="3240279"/>
          <a:ext cx="1323141" cy="631046"/>
        </a:xfrm>
        <a:custGeom>
          <a:avLst/>
          <a:gdLst/>
          <a:ahLst/>
          <a:cxnLst/>
          <a:rect l="0" t="0" r="0" b="0"/>
          <a:pathLst>
            <a:path>
              <a:moveTo>
                <a:pt x="1128457" y="0"/>
              </a:moveTo>
              <a:lnTo>
                <a:pt x="1128457" y="482601"/>
              </a:lnTo>
              <a:lnTo>
                <a:pt x="0" y="482601"/>
              </a:lnTo>
              <a:lnTo>
                <a:pt x="0" y="538196"/>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9820A50E-BF41-4EB8-8105-0EDA2B9EAAC4}">
      <dsp:nvSpPr>
        <dsp:cNvPr id="0" name=""/>
        <dsp:cNvSpPr/>
      </dsp:nvSpPr>
      <dsp:spPr>
        <a:xfrm>
          <a:off x="3056078" y="1797403"/>
          <a:ext cx="566108" cy="524425"/>
        </a:xfrm>
        <a:custGeom>
          <a:avLst/>
          <a:gdLst/>
          <a:ahLst/>
          <a:cxnLst/>
          <a:rect l="0" t="0" r="0" b="0"/>
          <a:pathLst>
            <a:path>
              <a:moveTo>
                <a:pt x="482812" y="0"/>
              </a:moveTo>
              <a:lnTo>
                <a:pt x="482812" y="391668"/>
              </a:lnTo>
              <a:lnTo>
                <a:pt x="0" y="391668"/>
              </a:lnTo>
              <a:lnTo>
                <a:pt x="0" y="447263"/>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48B4BA1-3D9A-4BB3-B9C9-7D6F0EA0909B}">
      <dsp:nvSpPr>
        <dsp:cNvPr id="0" name=""/>
        <dsp:cNvSpPr/>
      </dsp:nvSpPr>
      <dsp:spPr>
        <a:xfrm>
          <a:off x="1881184" y="1797403"/>
          <a:ext cx="1741003" cy="524425"/>
        </a:xfrm>
        <a:custGeom>
          <a:avLst/>
          <a:gdLst/>
          <a:ahLst/>
          <a:cxnLst/>
          <a:rect l="0" t="0" r="0" b="0"/>
          <a:pathLst>
            <a:path>
              <a:moveTo>
                <a:pt x="1484836" y="0"/>
              </a:moveTo>
              <a:lnTo>
                <a:pt x="1484836" y="391668"/>
              </a:lnTo>
              <a:lnTo>
                <a:pt x="0" y="391668"/>
              </a:lnTo>
              <a:lnTo>
                <a:pt x="0" y="447263"/>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AC4E2290-4545-447E-B0BD-54ACDFB91DDF}">
      <dsp:nvSpPr>
        <dsp:cNvPr id="0" name=""/>
        <dsp:cNvSpPr/>
      </dsp:nvSpPr>
      <dsp:spPr>
        <a:xfrm>
          <a:off x="631501" y="1797403"/>
          <a:ext cx="2990686" cy="524425"/>
        </a:xfrm>
        <a:custGeom>
          <a:avLst/>
          <a:gdLst/>
          <a:ahLst/>
          <a:cxnLst/>
          <a:rect l="0" t="0" r="0" b="0"/>
          <a:pathLst>
            <a:path>
              <a:moveTo>
                <a:pt x="2550644" y="0"/>
              </a:moveTo>
              <a:lnTo>
                <a:pt x="2550644" y="391668"/>
              </a:lnTo>
              <a:lnTo>
                <a:pt x="0" y="391668"/>
              </a:lnTo>
              <a:lnTo>
                <a:pt x="0" y="447263"/>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8301C42-D766-4F7A-B936-514FB81CEE5E}">
      <dsp:nvSpPr>
        <dsp:cNvPr id="0" name=""/>
        <dsp:cNvSpPr/>
      </dsp:nvSpPr>
      <dsp:spPr>
        <a:xfrm>
          <a:off x="3622187" y="660932"/>
          <a:ext cx="2664387" cy="357044"/>
        </a:xfrm>
        <a:custGeom>
          <a:avLst/>
          <a:gdLst/>
          <a:ahLst/>
          <a:cxnLst/>
          <a:rect l="0" t="0" r="0" b="0"/>
          <a:pathLst>
            <a:path>
              <a:moveTo>
                <a:pt x="2272356" y="0"/>
              </a:moveTo>
              <a:lnTo>
                <a:pt x="2272356" y="437614"/>
              </a:lnTo>
              <a:lnTo>
                <a:pt x="0" y="437614"/>
              </a:lnTo>
              <a:lnTo>
                <a:pt x="0" y="493209"/>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D8BAE93-E4DB-4E4D-AD5D-D381222CDE7F}">
      <dsp:nvSpPr>
        <dsp:cNvPr id="0" name=""/>
        <dsp:cNvSpPr/>
      </dsp:nvSpPr>
      <dsp:spPr>
        <a:xfrm>
          <a:off x="4524820" y="-74275"/>
          <a:ext cx="3523510" cy="735208"/>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AB9F14-6A07-448C-9E1C-AF042B7EE7E3}">
      <dsp:nvSpPr>
        <dsp:cNvPr id="0" name=""/>
        <dsp:cNvSpPr/>
      </dsp:nvSpPr>
      <dsp:spPr>
        <a:xfrm>
          <a:off x="4603004" y="0"/>
          <a:ext cx="3523510" cy="735208"/>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rgbClr val="1F497D">
                  <a:lumMod val="75000"/>
                </a:srgbClr>
              </a:solidFill>
              <a:latin typeface="Cambria" panose="02040503050406030204" pitchFamily="18" charset="0"/>
              <a:ea typeface="+mn-ea"/>
              <a:cs typeface="Times New Roman" pitchFamily="18" charset="0"/>
            </a:rPr>
            <a:t>LABORATUVARLARIMIZ</a:t>
          </a:r>
          <a:endParaRPr lang="tr-TR" sz="1400" kern="1200" dirty="0">
            <a:solidFill>
              <a:srgbClr val="1F497D">
                <a:lumMod val="75000"/>
              </a:srgbClr>
            </a:solidFill>
            <a:latin typeface="Calibri"/>
            <a:ea typeface="+mn-ea"/>
            <a:cs typeface="+mn-cs"/>
          </a:endParaRPr>
        </a:p>
      </dsp:txBody>
      <dsp:txXfrm>
        <a:off x="4624538" y="21534"/>
        <a:ext cx="3480442" cy="692140"/>
      </dsp:txXfrm>
    </dsp:sp>
    <dsp:sp modelId="{10D50692-4097-4778-9FD5-8145DECBD362}">
      <dsp:nvSpPr>
        <dsp:cNvPr id="0" name=""/>
        <dsp:cNvSpPr/>
      </dsp:nvSpPr>
      <dsp:spPr>
        <a:xfrm>
          <a:off x="2290216" y="1017977"/>
          <a:ext cx="2663941" cy="779425"/>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29B55-1519-4E14-83C5-FC5D3F0BA5C7}">
      <dsp:nvSpPr>
        <dsp:cNvPr id="0" name=""/>
        <dsp:cNvSpPr/>
      </dsp:nvSpPr>
      <dsp:spPr>
        <a:xfrm>
          <a:off x="2368401" y="1092252"/>
          <a:ext cx="2663941" cy="779425"/>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rgbClr val="1F497D">
                  <a:lumMod val="75000"/>
                </a:srgbClr>
              </a:solidFill>
              <a:latin typeface="Cambria" panose="02040503050406030204" pitchFamily="18" charset="0"/>
              <a:ea typeface="+mn-ea"/>
              <a:cs typeface="Times New Roman" pitchFamily="18" charset="0"/>
            </a:rPr>
            <a:t>EĞİTİM LABORATUVARLARIMIZ</a:t>
          </a:r>
          <a:endParaRPr lang="tr-TR" sz="1400" kern="1200" dirty="0">
            <a:solidFill>
              <a:srgbClr val="1F497D">
                <a:lumMod val="75000"/>
              </a:srgbClr>
            </a:solidFill>
            <a:latin typeface="Calibri"/>
            <a:ea typeface="+mn-ea"/>
            <a:cs typeface="+mn-cs"/>
          </a:endParaRPr>
        </a:p>
      </dsp:txBody>
      <dsp:txXfrm>
        <a:off x="2391230" y="1115081"/>
        <a:ext cx="2618283" cy="733767"/>
      </dsp:txXfrm>
    </dsp:sp>
    <dsp:sp modelId="{EDFE85F9-1153-47AB-8BF4-93C375228A12}">
      <dsp:nvSpPr>
        <dsp:cNvPr id="0" name=""/>
        <dsp:cNvSpPr/>
      </dsp:nvSpPr>
      <dsp:spPr>
        <a:xfrm>
          <a:off x="47450" y="2321829"/>
          <a:ext cx="1168102" cy="905595"/>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030B41-EDA8-4A38-A155-40F47E157ABC}">
      <dsp:nvSpPr>
        <dsp:cNvPr id="0" name=""/>
        <dsp:cNvSpPr/>
      </dsp:nvSpPr>
      <dsp:spPr>
        <a:xfrm>
          <a:off x="125634" y="2396104"/>
          <a:ext cx="1168102" cy="905595"/>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err="1">
              <a:solidFill>
                <a:srgbClr val="1F497D">
                  <a:lumMod val="50000"/>
                </a:srgbClr>
              </a:solidFill>
              <a:latin typeface="Cambria" panose="02040503050406030204" pitchFamily="18" charset="0"/>
              <a:ea typeface="+mn-ea"/>
              <a:cs typeface="Times New Roman" pitchFamily="18" charset="0"/>
            </a:rPr>
            <a:t>Multidisipliner</a:t>
          </a:r>
          <a:r>
            <a:rPr lang="tr-TR" sz="950" b="1" kern="1200" dirty="0">
              <a:solidFill>
                <a:srgbClr val="1F497D">
                  <a:lumMod val="50000"/>
                </a:srgbClr>
              </a:solidFill>
              <a:latin typeface="Cambria" panose="02040503050406030204" pitchFamily="18" charset="0"/>
              <a:ea typeface="+mn-ea"/>
              <a:cs typeface="Times New Roman" pitchFamily="18" charset="0"/>
            </a:rPr>
            <a:t> Laboratuvarı </a:t>
          </a:r>
        </a:p>
      </dsp:txBody>
      <dsp:txXfrm>
        <a:off x="152158" y="2422628"/>
        <a:ext cx="1115054" cy="852547"/>
      </dsp:txXfrm>
    </dsp:sp>
    <dsp:sp modelId="{8F7EBBFA-0C8E-4B72-85BB-3E498770326E}">
      <dsp:nvSpPr>
        <dsp:cNvPr id="0" name=""/>
        <dsp:cNvSpPr/>
      </dsp:nvSpPr>
      <dsp:spPr>
        <a:xfrm>
          <a:off x="1371921" y="2321829"/>
          <a:ext cx="1018525" cy="905595"/>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833144-57BB-46AF-A689-C38FFC80021B}">
      <dsp:nvSpPr>
        <dsp:cNvPr id="0" name=""/>
        <dsp:cNvSpPr/>
      </dsp:nvSpPr>
      <dsp:spPr>
        <a:xfrm>
          <a:off x="1450105" y="2396104"/>
          <a:ext cx="1018525" cy="905595"/>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1F497D">
                  <a:lumMod val="50000"/>
                </a:srgbClr>
              </a:solidFill>
              <a:latin typeface="Cambria" panose="02040503050406030204" pitchFamily="18" charset="0"/>
              <a:ea typeface="+mn-ea"/>
              <a:cs typeface="Times New Roman" pitchFamily="18" charset="0"/>
            </a:rPr>
            <a:t>Histoloji-Patoloji </a:t>
          </a:r>
          <a:r>
            <a:rPr lang="tr-TR" sz="950" b="1" kern="1200" dirty="0">
              <a:solidFill>
                <a:sysClr val="windowText" lastClr="000000">
                  <a:hueOff val="0"/>
                  <a:satOff val="0"/>
                  <a:lumOff val="0"/>
                  <a:alphaOff val="0"/>
                </a:sysClr>
              </a:solidFill>
              <a:latin typeface="Cambria" panose="02040503050406030204" pitchFamily="18" charset="0"/>
              <a:ea typeface="+mn-ea"/>
              <a:cs typeface="Times New Roman" pitchFamily="18" charset="0"/>
            </a:rPr>
            <a:t>Laboratuvarı</a:t>
          </a:r>
        </a:p>
      </dsp:txBody>
      <dsp:txXfrm>
        <a:off x="1476629" y="2422628"/>
        <a:ext cx="965477" cy="852547"/>
      </dsp:txXfrm>
    </dsp:sp>
    <dsp:sp modelId="{F4F9A54E-1621-45C9-95A2-682A2F4C54AF}">
      <dsp:nvSpPr>
        <dsp:cNvPr id="0" name=""/>
        <dsp:cNvSpPr/>
      </dsp:nvSpPr>
      <dsp:spPr>
        <a:xfrm>
          <a:off x="2546815" y="2321829"/>
          <a:ext cx="1018525" cy="918450"/>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57216-3961-4B64-99A8-E18D2B52F0FD}">
      <dsp:nvSpPr>
        <dsp:cNvPr id="0" name=""/>
        <dsp:cNvSpPr/>
      </dsp:nvSpPr>
      <dsp:spPr>
        <a:xfrm>
          <a:off x="2625000" y="2396104"/>
          <a:ext cx="1018525" cy="918450"/>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1F497D">
                  <a:lumMod val="50000"/>
                </a:srgbClr>
              </a:solidFill>
              <a:latin typeface="Cambria" panose="02040503050406030204" pitchFamily="18" charset="0"/>
              <a:ea typeface="+mn-ea"/>
              <a:cs typeface="Times New Roman" pitchFamily="18" charset="0"/>
            </a:rPr>
            <a:t>Anatomi Laboratuvarı</a:t>
          </a:r>
        </a:p>
      </dsp:txBody>
      <dsp:txXfrm>
        <a:off x="2651900" y="2423004"/>
        <a:ext cx="964725" cy="864650"/>
      </dsp:txXfrm>
    </dsp:sp>
    <dsp:sp modelId="{375303CF-AB49-4A9E-AEEB-288FB5C848AD}">
      <dsp:nvSpPr>
        <dsp:cNvPr id="0" name=""/>
        <dsp:cNvSpPr/>
      </dsp:nvSpPr>
      <dsp:spPr>
        <a:xfrm>
          <a:off x="1223674" y="3871326"/>
          <a:ext cx="1018525" cy="827749"/>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FB618-4315-4246-8DFC-44B5FA127E9C}">
      <dsp:nvSpPr>
        <dsp:cNvPr id="0" name=""/>
        <dsp:cNvSpPr/>
      </dsp:nvSpPr>
      <dsp:spPr>
        <a:xfrm>
          <a:off x="1301858" y="3945602"/>
          <a:ext cx="1018525" cy="827749"/>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err="1">
              <a:solidFill>
                <a:sysClr val="windowText" lastClr="000000">
                  <a:hueOff val="0"/>
                  <a:satOff val="0"/>
                  <a:lumOff val="0"/>
                  <a:alphaOff val="0"/>
                </a:sysClr>
              </a:solidFill>
              <a:latin typeface="Cambria" panose="02040503050406030204" pitchFamily="18" charset="0"/>
              <a:ea typeface="+mn-ea"/>
              <a:cs typeface="Times New Roman" pitchFamily="18" charset="0"/>
            </a:rPr>
            <a:t>Diseksiyon</a:t>
          </a:r>
          <a:r>
            <a:rPr lang="tr-TR" sz="950" b="1" kern="1200" dirty="0">
              <a:solidFill>
                <a:sysClr val="windowText" lastClr="000000">
                  <a:hueOff val="0"/>
                  <a:satOff val="0"/>
                  <a:lumOff val="0"/>
                  <a:alphaOff val="0"/>
                </a:sysClr>
              </a:solidFill>
              <a:latin typeface="Cambria" panose="02040503050406030204" pitchFamily="18" charset="0"/>
              <a:ea typeface="+mn-ea"/>
              <a:cs typeface="Times New Roman" pitchFamily="18" charset="0"/>
            </a:rPr>
            <a:t> Laboratuvarı</a:t>
          </a:r>
        </a:p>
      </dsp:txBody>
      <dsp:txXfrm>
        <a:off x="1326102" y="3969846"/>
        <a:ext cx="970037" cy="779261"/>
      </dsp:txXfrm>
    </dsp:sp>
    <dsp:sp modelId="{CCB23CA1-37DF-48D8-B718-9A385EF80C1B}">
      <dsp:nvSpPr>
        <dsp:cNvPr id="0" name=""/>
        <dsp:cNvSpPr/>
      </dsp:nvSpPr>
      <dsp:spPr>
        <a:xfrm>
          <a:off x="2535261" y="3953301"/>
          <a:ext cx="1018525" cy="873616"/>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1FE756-4D6D-4BD9-B87D-D5DFD884747B}">
      <dsp:nvSpPr>
        <dsp:cNvPr id="0" name=""/>
        <dsp:cNvSpPr/>
      </dsp:nvSpPr>
      <dsp:spPr>
        <a:xfrm>
          <a:off x="2613446" y="4027576"/>
          <a:ext cx="1018525" cy="873616"/>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1F497D">
                  <a:lumMod val="50000"/>
                </a:srgbClr>
              </a:solidFill>
              <a:latin typeface="Cambria" panose="02040503050406030204" pitchFamily="18" charset="0"/>
              <a:ea typeface="+mn-ea"/>
              <a:cs typeface="Times New Roman" pitchFamily="18" charset="0"/>
            </a:rPr>
            <a:t>Maket Laboratuvarı</a:t>
          </a:r>
        </a:p>
      </dsp:txBody>
      <dsp:txXfrm>
        <a:off x="2639033" y="4053163"/>
        <a:ext cx="967351" cy="822442"/>
      </dsp:txXfrm>
    </dsp:sp>
    <dsp:sp modelId="{FCB903E4-2AC5-45B7-950E-6C5A0D18566D}">
      <dsp:nvSpPr>
        <dsp:cNvPr id="0" name=""/>
        <dsp:cNvSpPr/>
      </dsp:nvSpPr>
      <dsp:spPr>
        <a:xfrm>
          <a:off x="3746239" y="3871326"/>
          <a:ext cx="1018525" cy="909500"/>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C3212D-718A-4E40-94A5-D3DED1564B8F}">
      <dsp:nvSpPr>
        <dsp:cNvPr id="0" name=""/>
        <dsp:cNvSpPr/>
      </dsp:nvSpPr>
      <dsp:spPr>
        <a:xfrm>
          <a:off x="3824424" y="3945602"/>
          <a:ext cx="1018525" cy="909500"/>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1F497D">
                  <a:lumMod val="50000"/>
                </a:srgbClr>
              </a:solidFill>
              <a:latin typeface="Cambria" panose="02040503050406030204" pitchFamily="18" charset="0"/>
              <a:ea typeface="+mn-ea"/>
              <a:cs typeface="Times New Roman" pitchFamily="18" charset="0"/>
            </a:rPr>
            <a:t>Kemik Laboratuvarı</a:t>
          </a:r>
        </a:p>
      </dsp:txBody>
      <dsp:txXfrm>
        <a:off x="3851062" y="3972240"/>
        <a:ext cx="965249" cy="856224"/>
      </dsp:txXfrm>
    </dsp:sp>
    <dsp:sp modelId="{34516981-C773-4D29-9173-0FE2E4A1B71C}">
      <dsp:nvSpPr>
        <dsp:cNvPr id="0" name=""/>
        <dsp:cNvSpPr/>
      </dsp:nvSpPr>
      <dsp:spPr>
        <a:xfrm>
          <a:off x="3721710" y="2321829"/>
          <a:ext cx="1018525" cy="959375"/>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3494B-B93A-4B3D-9401-3C0A68D05E3A}">
      <dsp:nvSpPr>
        <dsp:cNvPr id="0" name=""/>
        <dsp:cNvSpPr/>
      </dsp:nvSpPr>
      <dsp:spPr>
        <a:xfrm>
          <a:off x="3799894" y="2396104"/>
          <a:ext cx="1018525" cy="959375"/>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1F497D">
                  <a:lumMod val="50000"/>
                </a:srgbClr>
              </a:solidFill>
              <a:latin typeface="Cambria" panose="02040503050406030204" pitchFamily="18" charset="0"/>
              <a:ea typeface="+mn-ea"/>
              <a:cs typeface="Times New Roman" pitchFamily="18" charset="0"/>
            </a:rPr>
            <a:t>Hijyen Laboratuvarı</a:t>
          </a:r>
        </a:p>
      </dsp:txBody>
      <dsp:txXfrm>
        <a:off x="3827993" y="2424203"/>
        <a:ext cx="962327" cy="903177"/>
      </dsp:txXfrm>
    </dsp:sp>
    <dsp:sp modelId="{FD2F14BB-FC4A-4E38-81FF-A6F5946954B5}">
      <dsp:nvSpPr>
        <dsp:cNvPr id="0" name=""/>
        <dsp:cNvSpPr/>
      </dsp:nvSpPr>
      <dsp:spPr>
        <a:xfrm>
          <a:off x="4896604" y="2321829"/>
          <a:ext cx="1018525" cy="912409"/>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07E73B-1C07-457E-A776-CF039D4767AF}">
      <dsp:nvSpPr>
        <dsp:cNvPr id="0" name=""/>
        <dsp:cNvSpPr/>
      </dsp:nvSpPr>
      <dsp:spPr>
        <a:xfrm>
          <a:off x="4974789" y="2396104"/>
          <a:ext cx="1018525" cy="912409"/>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1F497D">
                  <a:lumMod val="50000"/>
                </a:srgbClr>
              </a:solidFill>
              <a:latin typeface="Cambria" panose="02040503050406030204" pitchFamily="18" charset="0"/>
              <a:ea typeface="+mn-ea"/>
              <a:cs typeface="Times New Roman" pitchFamily="18" charset="0"/>
            </a:rPr>
            <a:t>Tıbbi Beceri Laboratuvarı</a:t>
          </a:r>
        </a:p>
      </dsp:txBody>
      <dsp:txXfrm>
        <a:off x="5001513" y="2422828"/>
        <a:ext cx="965077" cy="858961"/>
      </dsp:txXfrm>
    </dsp:sp>
    <dsp:sp modelId="{9189F6B8-F9AE-482B-BCF3-597C7D8423B0}">
      <dsp:nvSpPr>
        <dsp:cNvPr id="0" name=""/>
        <dsp:cNvSpPr/>
      </dsp:nvSpPr>
      <dsp:spPr>
        <a:xfrm>
          <a:off x="4911909" y="3506120"/>
          <a:ext cx="1018525" cy="915537"/>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1F249E-8D01-4FD9-BBCF-3999F9CD0CCC}">
      <dsp:nvSpPr>
        <dsp:cNvPr id="0" name=""/>
        <dsp:cNvSpPr/>
      </dsp:nvSpPr>
      <dsp:spPr>
        <a:xfrm>
          <a:off x="4990093" y="3580395"/>
          <a:ext cx="1018525" cy="915537"/>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1F497D">
                  <a:lumMod val="50000"/>
                </a:srgbClr>
              </a:solidFill>
              <a:latin typeface="Cambria" panose="02040503050406030204" pitchFamily="18" charset="0"/>
              <a:ea typeface="+mn-ea"/>
              <a:cs typeface="Times New Roman" pitchFamily="18" charset="0"/>
            </a:rPr>
            <a:t>Hasta Simülasyon Laboratuvarı</a:t>
          </a:r>
        </a:p>
      </dsp:txBody>
      <dsp:txXfrm>
        <a:off x="5016908" y="3607210"/>
        <a:ext cx="964895" cy="861907"/>
      </dsp:txXfrm>
    </dsp:sp>
    <dsp:sp modelId="{B6A75DC4-9617-48E7-A266-9A2BC568F3BC}">
      <dsp:nvSpPr>
        <dsp:cNvPr id="0" name=""/>
        <dsp:cNvSpPr/>
      </dsp:nvSpPr>
      <dsp:spPr>
        <a:xfrm>
          <a:off x="6071499" y="2321829"/>
          <a:ext cx="1018525" cy="947583"/>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E0607-B217-41F2-B790-077D3BE2710E}">
      <dsp:nvSpPr>
        <dsp:cNvPr id="0" name=""/>
        <dsp:cNvSpPr/>
      </dsp:nvSpPr>
      <dsp:spPr>
        <a:xfrm>
          <a:off x="6149683" y="2396104"/>
          <a:ext cx="1018525" cy="947583"/>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1F497D">
                  <a:lumMod val="50000"/>
                </a:srgbClr>
              </a:solidFill>
              <a:latin typeface="Cambria" panose="02040503050406030204" pitchFamily="18" charset="0"/>
              <a:ea typeface="+mn-ea"/>
              <a:cs typeface="Times New Roman" pitchFamily="18" charset="0"/>
            </a:rPr>
            <a:t>Bilgisayar Laboratuvarı</a:t>
          </a:r>
        </a:p>
      </dsp:txBody>
      <dsp:txXfrm>
        <a:off x="6177437" y="2423858"/>
        <a:ext cx="963017" cy="892075"/>
      </dsp:txXfrm>
    </dsp:sp>
    <dsp:sp modelId="{52DFBBC1-7BAD-4B99-8B19-0BA9165F6512}">
      <dsp:nvSpPr>
        <dsp:cNvPr id="0" name=""/>
        <dsp:cNvSpPr/>
      </dsp:nvSpPr>
      <dsp:spPr>
        <a:xfrm>
          <a:off x="6873106" y="1017977"/>
          <a:ext cx="3151014" cy="784546"/>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53EF54-8856-442C-A859-832A1FB585E7}">
      <dsp:nvSpPr>
        <dsp:cNvPr id="0" name=""/>
        <dsp:cNvSpPr/>
      </dsp:nvSpPr>
      <dsp:spPr>
        <a:xfrm>
          <a:off x="6951291" y="1092252"/>
          <a:ext cx="3151014" cy="784546"/>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solidFill>
                <a:srgbClr val="1F497D">
                  <a:lumMod val="75000"/>
                </a:srgbClr>
              </a:solidFill>
              <a:latin typeface="Cambria" panose="02040503050406030204" pitchFamily="18" charset="0"/>
              <a:ea typeface="+mn-ea"/>
              <a:cs typeface="Times New Roman" pitchFamily="18" charset="0"/>
            </a:rPr>
            <a:t>ARAŞTIRMA LABORATUVARLARIMIZ</a:t>
          </a:r>
          <a:endParaRPr lang="tr-TR" sz="1400" kern="1200" dirty="0">
            <a:solidFill>
              <a:srgbClr val="1F497D">
                <a:lumMod val="75000"/>
              </a:srgbClr>
            </a:solidFill>
            <a:latin typeface="Calibri"/>
            <a:ea typeface="+mn-ea"/>
            <a:cs typeface="+mn-cs"/>
          </a:endParaRPr>
        </a:p>
      </dsp:txBody>
      <dsp:txXfrm>
        <a:off x="6974270" y="1115231"/>
        <a:ext cx="3105056" cy="738588"/>
      </dsp:txXfrm>
    </dsp:sp>
    <dsp:sp modelId="{919D043E-35F5-4778-AF58-8C49F9087E4B}">
      <dsp:nvSpPr>
        <dsp:cNvPr id="0" name=""/>
        <dsp:cNvSpPr/>
      </dsp:nvSpPr>
      <dsp:spPr>
        <a:xfrm>
          <a:off x="7246393" y="2260283"/>
          <a:ext cx="1309186" cy="801373"/>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68FEC1-3952-497B-BFBA-BF8006BFEA77}">
      <dsp:nvSpPr>
        <dsp:cNvPr id="0" name=""/>
        <dsp:cNvSpPr/>
      </dsp:nvSpPr>
      <dsp:spPr>
        <a:xfrm>
          <a:off x="7324578" y="2334559"/>
          <a:ext cx="1309186" cy="801373"/>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err="1">
              <a:solidFill>
                <a:srgbClr val="1F497D">
                  <a:lumMod val="50000"/>
                </a:srgbClr>
              </a:solidFill>
              <a:latin typeface="Cambria" panose="02040503050406030204" pitchFamily="18" charset="0"/>
              <a:ea typeface="+mn-ea"/>
              <a:cs typeface="Times New Roman" pitchFamily="18" charset="0"/>
            </a:rPr>
            <a:t>Multidisipliner</a:t>
          </a:r>
          <a:r>
            <a:rPr lang="tr-TR" sz="950" b="1" kern="1200" dirty="0">
              <a:solidFill>
                <a:srgbClr val="1F497D">
                  <a:lumMod val="50000"/>
                </a:srgbClr>
              </a:solidFill>
              <a:latin typeface="Cambria" panose="02040503050406030204" pitchFamily="18" charset="0"/>
              <a:ea typeface="+mn-ea"/>
              <a:cs typeface="Times New Roman" pitchFamily="18" charset="0"/>
            </a:rPr>
            <a:t> Araştırma Laboratuvarı</a:t>
          </a:r>
        </a:p>
      </dsp:txBody>
      <dsp:txXfrm>
        <a:off x="7348049" y="2358030"/>
        <a:ext cx="1262244" cy="754431"/>
      </dsp:txXfrm>
    </dsp:sp>
    <dsp:sp modelId="{6D5BBC3F-62F4-4A0E-8D27-0AC3D6EC3472}">
      <dsp:nvSpPr>
        <dsp:cNvPr id="0" name=""/>
        <dsp:cNvSpPr/>
      </dsp:nvSpPr>
      <dsp:spPr>
        <a:xfrm>
          <a:off x="8794361" y="2237397"/>
          <a:ext cx="1018525" cy="874474"/>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02E9C5-BC21-447C-9B30-1CF61A46EBB5}">
      <dsp:nvSpPr>
        <dsp:cNvPr id="0" name=""/>
        <dsp:cNvSpPr/>
      </dsp:nvSpPr>
      <dsp:spPr>
        <a:xfrm>
          <a:off x="8872545" y="2311672"/>
          <a:ext cx="1018525" cy="874474"/>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1F497D">
                  <a:lumMod val="50000"/>
                </a:srgbClr>
              </a:solidFill>
              <a:latin typeface="Cambria" panose="02040503050406030204" pitchFamily="18" charset="0"/>
              <a:ea typeface="+mn-ea"/>
              <a:cs typeface="Times New Roman" pitchFamily="18" charset="0"/>
            </a:rPr>
            <a:t>Moleküler Araştırma Laboratuvarı</a:t>
          </a:r>
        </a:p>
      </dsp:txBody>
      <dsp:txXfrm>
        <a:off x="8898157" y="2337284"/>
        <a:ext cx="967301" cy="823250"/>
      </dsp:txXfrm>
    </dsp:sp>
    <dsp:sp modelId="{1E427BC4-9D61-4025-BEF6-A2128C94CCE1}">
      <dsp:nvSpPr>
        <dsp:cNvPr id="0" name=""/>
        <dsp:cNvSpPr/>
      </dsp:nvSpPr>
      <dsp:spPr>
        <a:xfrm>
          <a:off x="8800314" y="3419431"/>
          <a:ext cx="1018525" cy="815672"/>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2A1837-DEDC-49A2-86DB-3180432AA77C}">
      <dsp:nvSpPr>
        <dsp:cNvPr id="0" name=""/>
        <dsp:cNvSpPr/>
      </dsp:nvSpPr>
      <dsp:spPr>
        <a:xfrm>
          <a:off x="8878498" y="3493706"/>
          <a:ext cx="1018525" cy="815672"/>
        </a:xfrm>
        <a:prstGeom prst="roundRect">
          <a:avLst>
            <a:gd name="adj" fmla="val 10000"/>
          </a:avLst>
        </a:prstGeom>
        <a:gradFill flip="none" rotWithShape="1">
          <a:gsLst>
            <a:gs pos="0">
              <a:srgbClr val="03D4A8"/>
            </a:gs>
            <a:gs pos="25000">
              <a:srgbClr val="21D6E0"/>
            </a:gs>
            <a:gs pos="75000">
              <a:srgbClr val="0087E6"/>
            </a:gs>
            <a:gs pos="100000">
              <a:srgbClr val="005CBF"/>
            </a:gs>
          </a:gsLst>
          <a:lin ang="5400000" scaled="0"/>
          <a:tileRect/>
        </a:gradFill>
        <a:ln w="25400" cap="flat" cmpd="sng" algn="ctr">
          <a:solidFill>
            <a:srgbClr val="4F81BD">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22275">
            <a:lnSpc>
              <a:spcPct val="90000"/>
            </a:lnSpc>
            <a:spcBef>
              <a:spcPct val="0"/>
            </a:spcBef>
            <a:spcAft>
              <a:spcPct val="35000"/>
            </a:spcAft>
            <a:buNone/>
          </a:pPr>
          <a:r>
            <a:rPr lang="tr-TR" sz="950" b="1" kern="1200" dirty="0">
              <a:solidFill>
                <a:srgbClr val="1F497D">
                  <a:lumMod val="50000"/>
                </a:srgbClr>
              </a:solidFill>
              <a:latin typeface="Cambria" panose="02040503050406030204" pitchFamily="18" charset="0"/>
              <a:ea typeface="+mn-ea"/>
              <a:cs typeface="Times New Roman" pitchFamily="18" charset="0"/>
            </a:rPr>
            <a:t>Hücre Kültürü Laboratuvarı</a:t>
          </a:r>
        </a:p>
      </dsp:txBody>
      <dsp:txXfrm>
        <a:off x="8902388" y="3517596"/>
        <a:ext cx="970745" cy="76789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5A2E4A-2BFA-498C-AB11-56247DB0622F}" type="datetimeFigureOut">
              <a:rPr lang="tr-TR" smtClean="0"/>
              <a:t>9.12.2024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15684-5247-4712-AFA3-7C2439CC7541}" type="slidenum">
              <a:rPr lang="tr-TR" smtClean="0"/>
              <a:t>‹#›</a:t>
            </a:fld>
            <a:endParaRPr lang="tr-TR"/>
          </a:p>
        </p:txBody>
      </p:sp>
    </p:spTree>
    <p:extLst>
      <p:ext uri="{BB962C8B-B14F-4D97-AF65-F5344CB8AC3E}">
        <p14:creationId xmlns:p14="http://schemas.microsoft.com/office/powerpoint/2010/main" val="2753025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80C4045-7029-4538-A93B-CCE9B7ABEC97}"/>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41AA8924-297A-414E-9EB5-282BD2122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AC03D01F-6662-4746-8A5F-27ACF099374B}"/>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5" name="Alt Bilgi Yer Tutucusu 4">
            <a:extLst>
              <a:ext uri="{FF2B5EF4-FFF2-40B4-BE49-F238E27FC236}">
                <a16:creationId xmlns:a16="http://schemas.microsoft.com/office/drawing/2014/main" id="{F9E599C3-005B-4C6F-BEC5-AF9565328FB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F40CC63-89AE-4718-AF5A-924B9775DDF7}"/>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202991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3819A94-B98C-493A-8DE8-5C11D8BA7477}"/>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8D15CBA-9824-4500-B0ED-EF68E7EDE687}"/>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B8D726B-F2A3-4D70-A0DC-3A1DC29603AE}"/>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5" name="Alt Bilgi Yer Tutucusu 4">
            <a:extLst>
              <a:ext uri="{FF2B5EF4-FFF2-40B4-BE49-F238E27FC236}">
                <a16:creationId xmlns:a16="http://schemas.microsoft.com/office/drawing/2014/main" id="{8F497F26-AD68-41FD-83EE-33CC7ACED6D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A664F553-36EA-4F45-B0ED-71A1C4354A6F}"/>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2574240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10BE02F-980D-4E69-A19F-DECBE4FCEAE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3E9C837-3F54-4CC4-AB04-0AEF6006470B}"/>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834D902-366C-43B9-83D5-928B8ADC1F3D}"/>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5" name="Alt Bilgi Yer Tutucusu 4">
            <a:extLst>
              <a:ext uri="{FF2B5EF4-FFF2-40B4-BE49-F238E27FC236}">
                <a16:creationId xmlns:a16="http://schemas.microsoft.com/office/drawing/2014/main" id="{860FC26D-6F2B-4FD2-8AC9-F83B3D24C9F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9C5E0AC-D7F6-4F5F-8F6E-4DA23A109A7F}"/>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1943753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994616B-8E95-4C33-8B13-FF36B314CE7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699B7A3-A7CC-4AE5-B833-A3A88AE6AEAA}"/>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D09C480-62EC-4894-AEE0-0ACA0EBC0800}"/>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5" name="Alt Bilgi Yer Tutucusu 4">
            <a:extLst>
              <a:ext uri="{FF2B5EF4-FFF2-40B4-BE49-F238E27FC236}">
                <a16:creationId xmlns:a16="http://schemas.microsoft.com/office/drawing/2014/main" id="{ED57094D-73E1-4901-B6A4-ABAD8FF8815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701D4AE-7D8C-43E3-97AE-45AF427357BA}"/>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204636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E731459-F379-424E-88CA-1EF2177E4F2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15BB05C9-8001-44DE-B76F-5195AB8C0F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0D188A86-C661-48AE-9F96-C886DA3FA6D8}"/>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5" name="Alt Bilgi Yer Tutucusu 4">
            <a:extLst>
              <a:ext uri="{FF2B5EF4-FFF2-40B4-BE49-F238E27FC236}">
                <a16:creationId xmlns:a16="http://schemas.microsoft.com/office/drawing/2014/main" id="{D97E1862-CC6E-4446-BB08-193D2BE9541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BEF2399-EB18-44D1-9E18-91E8FD8FD007}"/>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2036442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07E4C1F-C365-44B3-B2EE-18BD5FB713B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A1780CE-78A4-4247-9460-4B99525045CC}"/>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1A86A6C-3593-47B0-8B1B-08BFE32F3452}"/>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67A2BE33-9A66-40B6-821A-770360DD0016}"/>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6" name="Alt Bilgi Yer Tutucusu 5">
            <a:extLst>
              <a:ext uri="{FF2B5EF4-FFF2-40B4-BE49-F238E27FC236}">
                <a16:creationId xmlns:a16="http://schemas.microsoft.com/office/drawing/2014/main" id="{BAE3C4AE-D84E-44AB-B429-C7316B9F56E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43B9F8C-3C27-4252-AA72-063D539EE57A}"/>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635150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F16FDBE-6364-4044-8DAC-D70379391FCF}"/>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C890011E-1C76-48E8-B66A-038D8DADFC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a16="http://schemas.microsoft.com/office/drawing/2014/main" id="{3002BC28-146C-44A4-A4DA-5F7E3066FE96}"/>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FE8AC2B7-38A3-4813-9614-72869529E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a16="http://schemas.microsoft.com/office/drawing/2014/main" id="{8F7241AF-FBAF-4D2F-B5EC-EA630C020903}"/>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3B502D6F-54BE-4356-BDA1-D87F69AF0BCB}"/>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8" name="Alt Bilgi Yer Tutucusu 7">
            <a:extLst>
              <a:ext uri="{FF2B5EF4-FFF2-40B4-BE49-F238E27FC236}">
                <a16:creationId xmlns:a16="http://schemas.microsoft.com/office/drawing/2014/main" id="{B8683B49-A1A9-4107-B506-667D892B89E3}"/>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CEAA2DB-2F9E-42C1-BF57-DC5AB4B047B1}"/>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399739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CA37D1F-EDE3-4430-9C60-8A993EEFDAB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DBE1A06-A4E3-49CF-99AC-DFE089543872}"/>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4" name="Alt Bilgi Yer Tutucusu 3">
            <a:extLst>
              <a:ext uri="{FF2B5EF4-FFF2-40B4-BE49-F238E27FC236}">
                <a16:creationId xmlns:a16="http://schemas.microsoft.com/office/drawing/2014/main" id="{73F89A6E-D4D4-41AA-ACD9-DFCFFBDEE68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A21D2D71-E28C-489A-9A7E-9E9C07B16F0C}"/>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385422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AA998028-2AB9-477A-8F2F-707D673C3F87}"/>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3" name="Alt Bilgi Yer Tutucusu 2">
            <a:extLst>
              <a:ext uri="{FF2B5EF4-FFF2-40B4-BE49-F238E27FC236}">
                <a16:creationId xmlns:a16="http://schemas.microsoft.com/office/drawing/2014/main" id="{FCCB648D-41E7-47F6-BA64-33B58A389E6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05B2907B-BBD6-4EAE-AF7A-4E710CB5C5D3}"/>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3464517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1E43837-099D-4A40-80CB-2B8C2E20D3C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6552FAA-C81A-4570-B7AB-4E71FA8351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B8047E69-EFB6-4AD3-B84E-883DAAEB5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ECBEE0D3-0F84-4963-93C7-7DD953D2E24E}"/>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6" name="Alt Bilgi Yer Tutucusu 5">
            <a:extLst>
              <a:ext uri="{FF2B5EF4-FFF2-40B4-BE49-F238E27FC236}">
                <a16:creationId xmlns:a16="http://schemas.microsoft.com/office/drawing/2014/main" id="{7577B017-47B0-4072-A4A2-7D884EC857CF}"/>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DAB20E6-FA80-4A65-B5F5-4FABDFD5D33B}"/>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3460268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AEE5B672-EDE4-4AFC-8124-F4F1AE996C8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C572AD3-4262-4EE1-9AE2-68B8F44210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91F8F5FA-939D-47A0-85EA-F869F303D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a16="http://schemas.microsoft.com/office/drawing/2014/main" id="{8CCD2CBD-AFD6-4910-8171-4834478FE15B}"/>
              </a:ext>
            </a:extLst>
          </p:cNvPr>
          <p:cNvSpPr>
            <a:spLocks noGrp="1"/>
          </p:cNvSpPr>
          <p:nvPr>
            <p:ph type="dt" sz="half" idx="10"/>
          </p:nvPr>
        </p:nvSpPr>
        <p:spPr/>
        <p:txBody>
          <a:bodyPr/>
          <a:lstStyle/>
          <a:p>
            <a:fld id="{1B97A18F-BA57-4CCF-923F-9EF602FE96F1}" type="datetimeFigureOut">
              <a:rPr lang="tr-TR" smtClean="0"/>
              <a:t>9.12.2024</a:t>
            </a:fld>
            <a:endParaRPr lang="tr-TR"/>
          </a:p>
        </p:txBody>
      </p:sp>
      <p:sp>
        <p:nvSpPr>
          <p:cNvPr id="6" name="Alt Bilgi Yer Tutucusu 5">
            <a:extLst>
              <a:ext uri="{FF2B5EF4-FFF2-40B4-BE49-F238E27FC236}">
                <a16:creationId xmlns:a16="http://schemas.microsoft.com/office/drawing/2014/main" id="{03C7B5C1-5E31-4A2D-ACB7-BE587BBFEFF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555F50E-03BC-4895-B33F-C12E870ACA75}"/>
              </a:ext>
            </a:extLst>
          </p:cNvPr>
          <p:cNvSpPr>
            <a:spLocks noGrp="1"/>
          </p:cNvSpPr>
          <p:nvPr>
            <p:ph type="sldNum" sz="quarter" idx="12"/>
          </p:nvPr>
        </p:nvSpPr>
        <p:spPr/>
        <p:txBody>
          <a:bodyPr/>
          <a:lstStyle/>
          <a:p>
            <a:fld id="{B264D5E7-0F77-47D6-BF64-35C293353980}" type="slidenum">
              <a:rPr lang="tr-TR" smtClean="0"/>
              <a:t>‹#›</a:t>
            </a:fld>
            <a:endParaRPr lang="tr-TR"/>
          </a:p>
        </p:txBody>
      </p:sp>
    </p:spTree>
    <p:extLst>
      <p:ext uri="{BB962C8B-B14F-4D97-AF65-F5344CB8AC3E}">
        <p14:creationId xmlns:p14="http://schemas.microsoft.com/office/powerpoint/2010/main" val="3605476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1BFD7C7-6307-491E-B199-82ED9B3FE9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3F6C76E-23F4-421B-8D35-E07EDF5E7E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7907107-5630-465C-A73A-4C765A8232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97A18F-BA57-4CCF-923F-9EF602FE96F1}" type="datetimeFigureOut">
              <a:rPr lang="tr-TR" smtClean="0"/>
              <a:t>9.12.2024</a:t>
            </a:fld>
            <a:endParaRPr lang="tr-TR"/>
          </a:p>
        </p:txBody>
      </p:sp>
      <p:sp>
        <p:nvSpPr>
          <p:cNvPr id="5" name="Alt Bilgi Yer Tutucusu 4">
            <a:extLst>
              <a:ext uri="{FF2B5EF4-FFF2-40B4-BE49-F238E27FC236}">
                <a16:creationId xmlns:a16="http://schemas.microsoft.com/office/drawing/2014/main" id="{3C223DEC-10A7-4B2D-9612-650EDB9610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7521ACE-8941-49EC-8520-1CD27DCFEE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4D5E7-0F77-47D6-BF64-35C293353980}" type="slidenum">
              <a:rPr lang="tr-TR" smtClean="0"/>
              <a:t>‹#›</a:t>
            </a:fld>
            <a:endParaRPr lang="tr-TR"/>
          </a:p>
        </p:txBody>
      </p:sp>
    </p:spTree>
    <p:extLst>
      <p:ext uri="{BB962C8B-B14F-4D97-AF65-F5344CB8AC3E}">
        <p14:creationId xmlns:p14="http://schemas.microsoft.com/office/powerpoint/2010/main" val="4285765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f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3.jfif"/><Relationship Id="rId5" Type="http://schemas.openxmlformats.org/officeDocument/2006/relationships/image" Target="../media/image62.jpeg"/><Relationship Id="rId4" Type="http://schemas.openxmlformats.org/officeDocument/2006/relationships/image" Target="../media/image61.jfif"/></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7.jfif"/><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jf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3.jfif"/></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5.png"/><Relationship Id="rId7" Type="http://schemas.openxmlformats.org/officeDocument/2006/relationships/hyperlink" Target="mailto:bilgi@karatay.edu.tr" TargetMode="External"/><Relationship Id="rId12" Type="http://schemas.openxmlformats.org/officeDocument/2006/relationships/image" Target="../media/image83.png"/><Relationship Id="rId17" Type="http://schemas.openxmlformats.org/officeDocument/2006/relationships/image" Target="../media/image1.jpeg"/><Relationship Id="rId2" Type="http://schemas.openxmlformats.org/officeDocument/2006/relationships/image" Target="../media/image74.png"/><Relationship Id="rId16"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2.svg"/><Relationship Id="rId5" Type="http://schemas.openxmlformats.org/officeDocument/2006/relationships/image" Target="../media/image77.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6.png"/><Relationship Id="rId9" Type="http://schemas.openxmlformats.org/officeDocument/2006/relationships/image" Target="../media/image80.svg"/><Relationship Id="rId14" Type="http://schemas.openxmlformats.org/officeDocument/2006/relationships/image" Target="../media/image85.pn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image" Target="../media/image2.jpeg"/><Relationship Id="rId21" Type="http://schemas.openxmlformats.org/officeDocument/2006/relationships/image" Target="../media/image22.png"/><Relationship Id="rId7" Type="http://schemas.openxmlformats.org/officeDocument/2006/relationships/image" Target="../media/image6.pn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image" Target="../media/image1.jpeg"/><Relationship Id="rId16" Type="http://schemas.openxmlformats.org/officeDocument/2006/relationships/image" Target="../media/image18.jpe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jpeg"/><Relationship Id="rId5" Type="http://schemas.openxmlformats.org/officeDocument/2006/relationships/image" Target="../media/image4.pn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1.jpeg"/><Relationship Id="rId4" Type="http://schemas.openxmlformats.org/officeDocument/2006/relationships/image" Target="../media/image3.pn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image" Target="../media/image1.jpeg"/><Relationship Id="rId16"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6.jpeg"/><Relationship Id="rId5" Type="http://schemas.openxmlformats.org/officeDocument/2006/relationships/image" Target="../media/image4.png"/><Relationship Id="rId15" Type="http://schemas.openxmlformats.org/officeDocument/2006/relationships/image" Target="../media/image30.jpeg"/><Relationship Id="rId10" Type="http://schemas.openxmlformats.org/officeDocument/2006/relationships/image" Target="../media/image25.jpeg"/><Relationship Id="rId19" Type="http://schemas.openxmlformats.org/officeDocument/2006/relationships/image" Target="../media/image34.jpeg"/><Relationship Id="rId4" Type="http://schemas.openxmlformats.org/officeDocument/2006/relationships/image" Target="../media/image3.png"/><Relationship Id="rId9" Type="http://schemas.openxmlformats.org/officeDocument/2006/relationships/image" Target="../media/image24.jpeg"/><Relationship Id="rId14"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1.jpg"/><Relationship Id="rId4" Type="http://schemas.openxmlformats.org/officeDocument/2006/relationships/image" Target="../media/image3.png"/><Relationship Id="rId9" Type="http://schemas.openxmlformats.org/officeDocument/2006/relationships/image" Target="../media/image40.jpe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947878" y="299890"/>
            <a:ext cx="7949967" cy="990711"/>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solidFill>
                  <a:schemeClr val="bg1"/>
                </a:solidFill>
                <a:latin typeface="Cambria" panose="02040503050406030204" pitchFamily="18" charset="0"/>
                <a:ea typeface="Cambria" panose="02040503050406030204" pitchFamily="18" charset="0"/>
                <a:cs typeface="Tahoma" panose="020B0604030504040204" pitchFamily="34" charset="0"/>
              </a:rPr>
              <a:t>KTO (KONYA TİCARET ODASI)</a:t>
            </a:r>
          </a:p>
          <a:p>
            <a:pPr algn="ctr"/>
            <a:r>
              <a:rPr lang="tr-TR" sz="2500" b="1" dirty="0">
                <a:solidFill>
                  <a:schemeClr val="bg1"/>
                </a:solidFill>
                <a:latin typeface="Cambria" panose="02040503050406030204" pitchFamily="18" charset="0"/>
                <a:ea typeface="Cambria" panose="02040503050406030204" pitchFamily="18" charset="0"/>
                <a:cs typeface="Tahoma" panose="020B0604030504040204" pitchFamily="34" charset="0"/>
              </a:rPr>
              <a:t> KARATAY ÜNİVERSİTESİ</a:t>
            </a:r>
          </a:p>
        </p:txBody>
      </p:sp>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2" name="Metin kutusu 1">
            <a:extLst>
              <a:ext uri="{FF2B5EF4-FFF2-40B4-BE49-F238E27FC236}">
                <a16:creationId xmlns:a16="http://schemas.microsoft.com/office/drawing/2014/main" id="{D21D7320-A647-7243-D1AB-C142AFB33D72}"/>
              </a:ext>
            </a:extLst>
          </p:cNvPr>
          <p:cNvSpPr txBox="1"/>
          <p:nvPr/>
        </p:nvSpPr>
        <p:spPr>
          <a:xfrm>
            <a:off x="3036115" y="2333556"/>
            <a:ext cx="7491369" cy="1477328"/>
          </a:xfrm>
          <a:prstGeom prst="rect">
            <a:avLst/>
          </a:prstGeom>
          <a:noFill/>
        </p:spPr>
        <p:txBody>
          <a:bodyPr wrap="square" rtlCol="0">
            <a:spAutoFit/>
          </a:bodyPr>
          <a:lstStyle/>
          <a:p>
            <a:pPr algn="ctr"/>
            <a:r>
              <a:rPr lang="tr-TR" sz="3000" b="1" dirty="0">
                <a:solidFill>
                  <a:srgbClr val="55C5CF"/>
                </a:solidFill>
                <a:latin typeface="Cambria" panose="02040503050406030204" pitchFamily="18" charset="0"/>
                <a:ea typeface="Cambria" panose="02040503050406030204" pitchFamily="18" charset="0"/>
              </a:rPr>
              <a:t>2024-2025 EĞİTİM-ÖĞRETİM YILI TIP FAKÜLTESİ ORYANTASYON PROGRAMINA HOŞGELDİNİZ</a:t>
            </a:r>
          </a:p>
        </p:txBody>
      </p:sp>
    </p:spTree>
    <p:extLst>
      <p:ext uri="{BB962C8B-B14F-4D97-AF65-F5344CB8AC3E}">
        <p14:creationId xmlns:p14="http://schemas.microsoft.com/office/powerpoint/2010/main" val="50247260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718033" y="33265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tr-TR" sz="2500" b="1" dirty="0">
                <a:latin typeface="Cambria" panose="02040503050406030204" pitchFamily="18" charset="0"/>
                <a:cs typeface="Times New Roman" panose="02020603050405020304" pitchFamily="18" charset="0"/>
              </a:rPr>
              <a:t>ÖĞRENCİ SAYIMIZ</a:t>
            </a:r>
            <a:endPar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graphicFrame>
        <p:nvGraphicFramePr>
          <p:cNvPr id="20" name="Tablo 19">
            <a:extLst>
              <a:ext uri="{FF2B5EF4-FFF2-40B4-BE49-F238E27FC236}">
                <a16:creationId xmlns:a16="http://schemas.microsoft.com/office/drawing/2014/main" id="{B236ADC3-9BBB-D660-9461-4B68F03BC9F6}"/>
              </a:ext>
            </a:extLst>
          </p:cNvPr>
          <p:cNvGraphicFramePr>
            <a:graphicFrameLocks noGrp="1"/>
          </p:cNvGraphicFramePr>
          <p:nvPr>
            <p:extLst>
              <p:ext uri="{D42A27DB-BD31-4B8C-83A1-F6EECF244321}">
                <p14:modId xmlns:p14="http://schemas.microsoft.com/office/powerpoint/2010/main" val="1052333644"/>
              </p:ext>
            </p:extLst>
          </p:nvPr>
        </p:nvGraphicFramePr>
        <p:xfrm>
          <a:off x="3417758" y="1811268"/>
          <a:ext cx="6550515" cy="3814104"/>
        </p:xfrm>
        <a:graphic>
          <a:graphicData uri="http://schemas.openxmlformats.org/drawingml/2006/table">
            <a:tbl>
              <a:tblPr firstRow="1" firstCol="1" bandRow="1">
                <a:tableStyleId>{10A1B5D5-9B99-4C35-A422-299274C87663}</a:tableStyleId>
              </a:tblPr>
              <a:tblGrid>
                <a:gridCol w="3172386">
                  <a:extLst>
                    <a:ext uri="{9D8B030D-6E8A-4147-A177-3AD203B41FA5}">
                      <a16:colId xmlns:a16="http://schemas.microsoft.com/office/drawing/2014/main" val="4057073461"/>
                    </a:ext>
                  </a:extLst>
                </a:gridCol>
                <a:gridCol w="3378129">
                  <a:extLst>
                    <a:ext uri="{9D8B030D-6E8A-4147-A177-3AD203B41FA5}">
                      <a16:colId xmlns:a16="http://schemas.microsoft.com/office/drawing/2014/main" val="394733686"/>
                    </a:ext>
                  </a:extLst>
                </a:gridCol>
              </a:tblGrid>
              <a:tr h="445862">
                <a:tc>
                  <a:txBody>
                    <a:bodyPr/>
                    <a:lstStyle/>
                    <a:p>
                      <a:pPr algn="ctr">
                        <a:lnSpc>
                          <a:spcPct val="115000"/>
                        </a:lnSpc>
                        <a:spcAft>
                          <a:spcPts val="0"/>
                        </a:spcAft>
                      </a:pPr>
                      <a:r>
                        <a:rPr lang="tr-TR" sz="2200" dirty="0">
                          <a:solidFill>
                            <a:schemeClr val="tx1"/>
                          </a:solidFill>
                          <a:effectLst/>
                          <a:latin typeface="Cambria "/>
                        </a:rPr>
                        <a:t>SINIF</a:t>
                      </a:r>
                      <a:endParaRPr lang="tr-TR" sz="2200" dirty="0">
                        <a:solidFill>
                          <a:schemeClr val="tx1"/>
                        </a:solidFill>
                        <a:effectLst/>
                        <a:latin typeface="Cambria "/>
                        <a:ea typeface="Calibri" panose="020F0502020204030204" pitchFamily="34" charset="0"/>
                        <a:cs typeface="Times New Roman" panose="02020603050405020304" pitchFamily="18" charset="0"/>
                      </a:endParaRPr>
                    </a:p>
                  </a:txBody>
                  <a:tcPr marL="68580" marR="68580" marT="0" marB="0">
                    <a:solidFill>
                      <a:srgbClr val="F5F8FD"/>
                    </a:solidFill>
                  </a:tcPr>
                </a:tc>
                <a:tc>
                  <a:txBody>
                    <a:bodyPr/>
                    <a:lstStyle/>
                    <a:p>
                      <a:pPr algn="ctr">
                        <a:lnSpc>
                          <a:spcPct val="115000"/>
                        </a:lnSpc>
                        <a:spcAft>
                          <a:spcPts val="0"/>
                        </a:spcAft>
                      </a:pPr>
                      <a:r>
                        <a:rPr lang="tr-TR" sz="2200" dirty="0">
                          <a:solidFill>
                            <a:schemeClr val="tx1"/>
                          </a:solidFill>
                          <a:effectLst/>
                          <a:latin typeface="Cambria "/>
                        </a:rPr>
                        <a:t>ÖĞRENCİ SAYISI</a:t>
                      </a:r>
                      <a:endParaRPr lang="tr-TR" sz="2200" dirty="0">
                        <a:solidFill>
                          <a:schemeClr val="tx1"/>
                        </a:solidFill>
                        <a:effectLst/>
                        <a:latin typeface="Cambria "/>
                        <a:ea typeface="Calibri" panose="020F0502020204030204" pitchFamily="34" charset="0"/>
                        <a:cs typeface="Times New Roman" panose="02020603050405020304" pitchFamily="18" charset="0"/>
                      </a:endParaRPr>
                    </a:p>
                  </a:txBody>
                  <a:tcPr marL="68580" marR="68580" marT="0" marB="0">
                    <a:solidFill>
                      <a:srgbClr val="F5F8FD"/>
                    </a:solidFill>
                  </a:tcPr>
                </a:tc>
                <a:extLst>
                  <a:ext uri="{0D108BD9-81ED-4DB2-BD59-A6C34878D82A}">
                    <a16:rowId xmlns:a16="http://schemas.microsoft.com/office/drawing/2014/main" val="1255449644"/>
                  </a:ext>
                </a:extLst>
              </a:tr>
              <a:tr h="445862">
                <a:tc>
                  <a:txBody>
                    <a:bodyPr/>
                    <a:lstStyle/>
                    <a:p>
                      <a:pPr algn="ctr">
                        <a:lnSpc>
                          <a:spcPct val="115000"/>
                        </a:lnSpc>
                        <a:spcAft>
                          <a:spcPts val="0"/>
                        </a:spcAft>
                      </a:pPr>
                      <a:r>
                        <a:rPr lang="tr-TR" sz="2200" dirty="0">
                          <a:solidFill>
                            <a:schemeClr val="tx1"/>
                          </a:solidFill>
                          <a:effectLst/>
                          <a:latin typeface="Cambria "/>
                        </a:rPr>
                        <a:t>Dönem 1</a:t>
                      </a:r>
                      <a:endParaRPr lang="tr-TR" sz="2200" dirty="0">
                        <a:solidFill>
                          <a:schemeClr val="tx1"/>
                        </a:solidFill>
                        <a:effectLst/>
                        <a:latin typeface="Cambria "/>
                        <a:ea typeface="Calibri" panose="020F0502020204030204" pitchFamily="34" charset="0"/>
                        <a:cs typeface="Times New Roman" panose="02020603050405020304" pitchFamily="18" charset="0"/>
                      </a:endParaRPr>
                    </a:p>
                  </a:txBody>
                  <a:tcPr marL="68580" marR="68580" marT="0" marB="0">
                    <a:solidFill>
                      <a:srgbClr val="F5F8FD"/>
                    </a:solidFill>
                  </a:tcPr>
                </a:tc>
                <a:tc>
                  <a:txBody>
                    <a:bodyPr/>
                    <a:lstStyle/>
                    <a:p>
                      <a:pPr algn="ctr">
                        <a:lnSpc>
                          <a:spcPct val="115000"/>
                        </a:lnSpc>
                        <a:spcAft>
                          <a:spcPts val="0"/>
                        </a:spcAft>
                      </a:pPr>
                      <a:r>
                        <a:rPr lang="tr-TR" sz="2200" b="1" dirty="0">
                          <a:solidFill>
                            <a:schemeClr val="tx1"/>
                          </a:solidFill>
                          <a:effectLst/>
                          <a:latin typeface="Cambria "/>
                          <a:ea typeface="Calibri" panose="020F0502020204030204" pitchFamily="34" charset="0"/>
                          <a:cs typeface="Times New Roman" panose="02020603050405020304" pitchFamily="18" charset="0"/>
                        </a:rPr>
                        <a:t>113</a:t>
                      </a:r>
                    </a:p>
                  </a:txBody>
                  <a:tcPr marL="68580" marR="68580" marT="0" marB="0">
                    <a:solidFill>
                      <a:srgbClr val="F5F8FD"/>
                    </a:solidFill>
                  </a:tcPr>
                </a:tc>
                <a:extLst>
                  <a:ext uri="{0D108BD9-81ED-4DB2-BD59-A6C34878D82A}">
                    <a16:rowId xmlns:a16="http://schemas.microsoft.com/office/drawing/2014/main" val="3135960546"/>
                  </a:ext>
                </a:extLst>
              </a:tr>
              <a:tr h="44586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2200" b="1" u="none" strike="noStrike" kern="1200" cap="none" spc="0" normalizeH="0" baseline="0" noProof="0" dirty="0">
                          <a:ln>
                            <a:noFill/>
                          </a:ln>
                          <a:solidFill>
                            <a:schemeClr val="tx1"/>
                          </a:solidFill>
                          <a:effectLst/>
                          <a:uLnTx/>
                          <a:uFillTx/>
                          <a:latin typeface="Cambria "/>
                        </a:rPr>
                        <a:t>Dönem 2</a:t>
                      </a:r>
                      <a:endParaRPr kumimoji="0" lang="tr-TR" sz="2200" b="1" i="0" u="none" strike="noStrike" kern="1200" cap="none" spc="0" normalizeH="0" baseline="0" noProof="0" dirty="0">
                        <a:ln>
                          <a:noFill/>
                        </a:ln>
                        <a:solidFill>
                          <a:schemeClr val="tx1"/>
                        </a:solidFill>
                        <a:effectLst/>
                        <a:uLnTx/>
                        <a:uFillTx/>
                        <a:latin typeface="Cambria "/>
                        <a:ea typeface="Calibri" panose="020F0502020204030204" pitchFamily="34" charset="0"/>
                        <a:cs typeface="Times New Roman" panose="02020603050405020304" pitchFamily="18" charset="0"/>
                      </a:endParaRPr>
                    </a:p>
                  </a:txBody>
                  <a:tcPr marL="68580" marR="68580" marT="0" marB="0">
                    <a:solidFill>
                      <a:srgbClr val="F5F8FD"/>
                    </a:solidFill>
                  </a:tcPr>
                </a:tc>
                <a:tc>
                  <a:txBody>
                    <a:bodyPr/>
                    <a:lstStyle/>
                    <a:p>
                      <a:pPr algn="ctr">
                        <a:lnSpc>
                          <a:spcPct val="115000"/>
                        </a:lnSpc>
                        <a:spcAft>
                          <a:spcPts val="0"/>
                        </a:spcAft>
                      </a:pPr>
                      <a:r>
                        <a:rPr lang="tr-TR" sz="2200" b="1" dirty="0">
                          <a:solidFill>
                            <a:schemeClr val="tx1"/>
                          </a:solidFill>
                          <a:effectLst/>
                          <a:latin typeface="Cambria "/>
                          <a:ea typeface="Calibri" panose="020F0502020204030204" pitchFamily="34" charset="0"/>
                          <a:cs typeface="Times New Roman" panose="02020603050405020304" pitchFamily="18" charset="0"/>
                        </a:rPr>
                        <a:t>87</a:t>
                      </a:r>
                    </a:p>
                  </a:txBody>
                  <a:tcPr marL="68580" marR="68580" marT="0" marB="0">
                    <a:solidFill>
                      <a:srgbClr val="F5F8FD"/>
                    </a:solidFill>
                  </a:tcPr>
                </a:tc>
                <a:extLst>
                  <a:ext uri="{0D108BD9-81ED-4DB2-BD59-A6C34878D82A}">
                    <a16:rowId xmlns:a16="http://schemas.microsoft.com/office/drawing/2014/main" val="1785552554"/>
                  </a:ext>
                </a:extLst>
              </a:tr>
              <a:tr h="44586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2200" b="1" u="none" strike="noStrike" kern="1200" cap="none" spc="0" normalizeH="0" baseline="0" noProof="0" dirty="0">
                          <a:ln>
                            <a:noFill/>
                          </a:ln>
                          <a:solidFill>
                            <a:schemeClr val="tx1"/>
                          </a:solidFill>
                          <a:effectLst/>
                          <a:uLnTx/>
                          <a:uFillTx/>
                          <a:latin typeface="Cambria "/>
                        </a:rPr>
                        <a:t>Dönem 3</a:t>
                      </a:r>
                      <a:endParaRPr kumimoji="0" lang="tr-TR" sz="2200" b="1" i="0" u="none" strike="noStrike" kern="1200" cap="none" spc="0" normalizeH="0" baseline="0" noProof="0" dirty="0">
                        <a:ln>
                          <a:noFill/>
                        </a:ln>
                        <a:solidFill>
                          <a:schemeClr val="tx1"/>
                        </a:solidFill>
                        <a:effectLst/>
                        <a:uLnTx/>
                        <a:uFillTx/>
                        <a:latin typeface="Cambria "/>
                        <a:ea typeface="Calibri" panose="020F0502020204030204" pitchFamily="34" charset="0"/>
                        <a:cs typeface="Times New Roman" panose="02020603050405020304" pitchFamily="18" charset="0"/>
                      </a:endParaRPr>
                    </a:p>
                  </a:txBody>
                  <a:tcPr marL="68580" marR="68580" marT="0" marB="0">
                    <a:solidFill>
                      <a:srgbClr val="F5F8FD"/>
                    </a:solidFill>
                  </a:tcPr>
                </a:tc>
                <a:tc>
                  <a:txBody>
                    <a:bodyPr/>
                    <a:lstStyle/>
                    <a:p>
                      <a:pPr algn="ctr">
                        <a:lnSpc>
                          <a:spcPct val="115000"/>
                        </a:lnSpc>
                        <a:spcAft>
                          <a:spcPts val="0"/>
                        </a:spcAft>
                      </a:pPr>
                      <a:r>
                        <a:rPr lang="tr-TR" sz="2200" b="1" dirty="0">
                          <a:solidFill>
                            <a:schemeClr val="tx1"/>
                          </a:solidFill>
                          <a:effectLst/>
                          <a:latin typeface="Cambria "/>
                        </a:rPr>
                        <a:t>108</a:t>
                      </a:r>
                      <a:endParaRPr lang="tr-TR" sz="2200" b="1" dirty="0">
                        <a:solidFill>
                          <a:schemeClr val="tx1"/>
                        </a:solidFill>
                        <a:effectLst/>
                        <a:latin typeface="Cambria "/>
                        <a:ea typeface="Calibri" panose="020F0502020204030204" pitchFamily="34" charset="0"/>
                        <a:cs typeface="Times New Roman" panose="02020603050405020304" pitchFamily="18" charset="0"/>
                      </a:endParaRPr>
                    </a:p>
                  </a:txBody>
                  <a:tcPr marL="68580" marR="68580" marT="0" marB="0">
                    <a:solidFill>
                      <a:srgbClr val="F5F8FD"/>
                    </a:solidFill>
                  </a:tcPr>
                </a:tc>
                <a:extLst>
                  <a:ext uri="{0D108BD9-81ED-4DB2-BD59-A6C34878D82A}">
                    <a16:rowId xmlns:a16="http://schemas.microsoft.com/office/drawing/2014/main" val="4206873047"/>
                  </a:ext>
                </a:extLst>
              </a:tr>
              <a:tr h="44586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2200" b="1" u="none" strike="noStrike" kern="1200" cap="none" spc="0" normalizeH="0" baseline="0" noProof="0" dirty="0">
                          <a:ln>
                            <a:noFill/>
                          </a:ln>
                          <a:solidFill>
                            <a:schemeClr val="tx1"/>
                          </a:solidFill>
                          <a:effectLst/>
                          <a:uLnTx/>
                          <a:uFillTx/>
                          <a:latin typeface="Cambria "/>
                        </a:rPr>
                        <a:t>Dönem 4</a:t>
                      </a:r>
                      <a:endParaRPr kumimoji="0" lang="tr-TR" sz="2200" b="1" i="0" u="none" strike="noStrike" kern="1200" cap="none" spc="0" normalizeH="0" baseline="0" noProof="0" dirty="0">
                        <a:ln>
                          <a:noFill/>
                        </a:ln>
                        <a:solidFill>
                          <a:schemeClr val="tx1"/>
                        </a:solidFill>
                        <a:effectLst/>
                        <a:uLnTx/>
                        <a:uFillTx/>
                        <a:latin typeface="Cambria "/>
                        <a:ea typeface="Calibri" panose="020F0502020204030204" pitchFamily="34" charset="0"/>
                        <a:cs typeface="Times New Roman" panose="02020603050405020304" pitchFamily="18" charset="0"/>
                      </a:endParaRPr>
                    </a:p>
                  </a:txBody>
                  <a:tcPr marL="68580" marR="68580" marT="0" marB="0">
                    <a:solidFill>
                      <a:srgbClr val="F5F8FD"/>
                    </a:solidFill>
                  </a:tcPr>
                </a:tc>
                <a:tc>
                  <a:txBody>
                    <a:bodyPr/>
                    <a:lstStyle/>
                    <a:p>
                      <a:pPr algn="ctr">
                        <a:lnSpc>
                          <a:spcPct val="115000"/>
                        </a:lnSpc>
                        <a:spcAft>
                          <a:spcPts val="0"/>
                        </a:spcAft>
                      </a:pPr>
                      <a:r>
                        <a:rPr lang="tr-TR" sz="2200" b="1" dirty="0">
                          <a:solidFill>
                            <a:schemeClr val="tx1"/>
                          </a:solidFill>
                          <a:effectLst/>
                          <a:latin typeface="Cambria "/>
                          <a:ea typeface="Calibri" panose="020F0502020204030204" pitchFamily="34" charset="0"/>
                          <a:cs typeface="Times New Roman" panose="02020603050405020304" pitchFamily="18" charset="0"/>
                        </a:rPr>
                        <a:t>95</a:t>
                      </a:r>
                    </a:p>
                  </a:txBody>
                  <a:tcPr marL="68580" marR="68580" marT="0" marB="0">
                    <a:solidFill>
                      <a:srgbClr val="F5F8FD"/>
                    </a:solidFill>
                  </a:tcPr>
                </a:tc>
                <a:extLst>
                  <a:ext uri="{0D108BD9-81ED-4DB2-BD59-A6C34878D82A}">
                    <a16:rowId xmlns:a16="http://schemas.microsoft.com/office/drawing/2014/main" val="3019007569"/>
                  </a:ext>
                </a:extLst>
              </a:tr>
              <a:tr h="44586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2200" b="1" u="none" strike="noStrike" kern="1200" cap="none" spc="0" normalizeH="0" baseline="0" noProof="0" dirty="0">
                          <a:ln>
                            <a:noFill/>
                          </a:ln>
                          <a:solidFill>
                            <a:schemeClr val="tx1"/>
                          </a:solidFill>
                          <a:effectLst/>
                          <a:uLnTx/>
                          <a:uFillTx/>
                          <a:latin typeface="Cambria "/>
                        </a:rPr>
                        <a:t>Dönem 5</a:t>
                      </a:r>
                      <a:endParaRPr kumimoji="0" lang="tr-TR" sz="2200" b="1" i="0" u="none" strike="noStrike" kern="1200" cap="none" spc="0" normalizeH="0" baseline="0" noProof="0" dirty="0">
                        <a:ln>
                          <a:noFill/>
                        </a:ln>
                        <a:solidFill>
                          <a:schemeClr val="tx1"/>
                        </a:solidFill>
                        <a:effectLst/>
                        <a:uLnTx/>
                        <a:uFillTx/>
                        <a:latin typeface="Cambria "/>
                        <a:ea typeface="Calibri" panose="020F0502020204030204" pitchFamily="34" charset="0"/>
                        <a:cs typeface="Times New Roman" panose="02020603050405020304" pitchFamily="18" charset="0"/>
                      </a:endParaRPr>
                    </a:p>
                  </a:txBody>
                  <a:tcPr marL="68580" marR="68580" marT="0" marB="0" anchor="ctr">
                    <a:solidFill>
                      <a:srgbClr val="F5F8FD"/>
                    </a:solidFill>
                  </a:tcPr>
                </a:tc>
                <a:tc>
                  <a:txBody>
                    <a:bodyPr/>
                    <a:lstStyle/>
                    <a:p>
                      <a:pPr algn="ctr">
                        <a:lnSpc>
                          <a:spcPct val="115000"/>
                        </a:lnSpc>
                        <a:spcAft>
                          <a:spcPts val="0"/>
                        </a:spcAft>
                      </a:pPr>
                      <a:r>
                        <a:rPr lang="tr-TR" sz="2200" b="1" dirty="0">
                          <a:solidFill>
                            <a:schemeClr val="tx1"/>
                          </a:solidFill>
                          <a:effectLst/>
                          <a:latin typeface="Cambria "/>
                          <a:ea typeface="Calibri" panose="020F0502020204030204" pitchFamily="34" charset="0"/>
                          <a:cs typeface="Times New Roman" panose="02020603050405020304" pitchFamily="18" charset="0"/>
                        </a:rPr>
                        <a:t>77</a:t>
                      </a:r>
                    </a:p>
                  </a:txBody>
                  <a:tcPr marL="68580" marR="68580" marT="0" marB="0" anchor="ctr">
                    <a:solidFill>
                      <a:srgbClr val="F5F8FD"/>
                    </a:solidFill>
                  </a:tcPr>
                </a:tc>
                <a:extLst>
                  <a:ext uri="{0D108BD9-81ED-4DB2-BD59-A6C34878D82A}">
                    <a16:rowId xmlns:a16="http://schemas.microsoft.com/office/drawing/2014/main" val="3914239422"/>
                  </a:ext>
                </a:extLst>
              </a:tr>
              <a:tr h="44586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2200" b="1" u="none" strike="noStrike" kern="1200" cap="none" spc="0" normalizeH="0" baseline="0" noProof="0" dirty="0">
                          <a:ln>
                            <a:noFill/>
                          </a:ln>
                          <a:solidFill>
                            <a:schemeClr val="tx1"/>
                          </a:solidFill>
                          <a:effectLst/>
                          <a:uLnTx/>
                          <a:uFillTx/>
                          <a:latin typeface="Cambria "/>
                        </a:rPr>
                        <a:t>Dönem 6</a:t>
                      </a:r>
                      <a:endParaRPr kumimoji="0" lang="tr-TR" sz="2200" b="1" i="0" u="none" strike="noStrike" kern="1200" cap="none" spc="0" normalizeH="0" baseline="0" noProof="0" dirty="0">
                        <a:ln>
                          <a:noFill/>
                        </a:ln>
                        <a:solidFill>
                          <a:schemeClr val="tx1"/>
                        </a:solidFill>
                        <a:effectLst/>
                        <a:uLnTx/>
                        <a:uFillTx/>
                        <a:latin typeface="Cambria "/>
                        <a:ea typeface="Calibri" panose="020F0502020204030204" pitchFamily="34" charset="0"/>
                        <a:cs typeface="Times New Roman" panose="02020603050405020304" pitchFamily="18" charset="0"/>
                      </a:endParaRPr>
                    </a:p>
                  </a:txBody>
                  <a:tcPr marL="68580" marR="68580" marT="0" marB="0">
                    <a:solidFill>
                      <a:srgbClr val="F5F8FD"/>
                    </a:solidFill>
                  </a:tcPr>
                </a:tc>
                <a:tc>
                  <a:txBody>
                    <a:bodyPr/>
                    <a:lstStyle/>
                    <a:p>
                      <a:pPr algn="ctr">
                        <a:lnSpc>
                          <a:spcPct val="115000"/>
                        </a:lnSpc>
                        <a:spcAft>
                          <a:spcPts val="0"/>
                        </a:spcAft>
                      </a:pPr>
                      <a:r>
                        <a:rPr lang="tr-TR" sz="2200" b="1" dirty="0">
                          <a:solidFill>
                            <a:schemeClr val="tx1"/>
                          </a:solidFill>
                          <a:effectLst/>
                          <a:latin typeface="Cambria "/>
                          <a:ea typeface="Calibri" panose="020F0502020204030204" pitchFamily="34" charset="0"/>
                          <a:cs typeface="Times New Roman" panose="02020603050405020304" pitchFamily="18" charset="0"/>
                        </a:rPr>
                        <a:t>73</a:t>
                      </a:r>
                    </a:p>
                  </a:txBody>
                  <a:tcPr marL="68580" marR="68580" marT="0" marB="0">
                    <a:solidFill>
                      <a:srgbClr val="F5F8FD"/>
                    </a:solidFill>
                  </a:tcPr>
                </a:tc>
                <a:extLst>
                  <a:ext uri="{0D108BD9-81ED-4DB2-BD59-A6C34878D82A}">
                    <a16:rowId xmlns:a16="http://schemas.microsoft.com/office/drawing/2014/main" val="3509237033"/>
                  </a:ext>
                </a:extLst>
              </a:tr>
              <a:tr h="693070">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tr-TR" sz="2200" b="1" u="none" strike="noStrike" kern="1200" cap="none" spc="0" normalizeH="0" baseline="0" noProof="0" dirty="0">
                          <a:ln>
                            <a:noFill/>
                          </a:ln>
                          <a:solidFill>
                            <a:schemeClr val="tx1"/>
                          </a:solidFill>
                          <a:effectLst/>
                          <a:uLnTx/>
                          <a:uFillTx/>
                          <a:latin typeface="Cambria "/>
                        </a:rPr>
                        <a:t>TOPLAM</a:t>
                      </a:r>
                      <a:endParaRPr kumimoji="0" lang="tr-TR" sz="2200" b="1" i="0" u="none" strike="noStrike" kern="1200" cap="none" spc="0" normalizeH="0" baseline="0" noProof="0" dirty="0">
                        <a:ln>
                          <a:noFill/>
                        </a:ln>
                        <a:solidFill>
                          <a:schemeClr val="tx1"/>
                        </a:solidFill>
                        <a:effectLst/>
                        <a:uLnTx/>
                        <a:uFillTx/>
                        <a:latin typeface="Cambria "/>
                        <a:ea typeface="Calibri" panose="020F0502020204030204" pitchFamily="34" charset="0"/>
                        <a:cs typeface="Times New Roman" panose="02020603050405020304" pitchFamily="18" charset="0"/>
                      </a:endParaRPr>
                    </a:p>
                  </a:txBody>
                  <a:tcPr marL="68580" marR="68580" marT="0" marB="0">
                    <a:solidFill>
                      <a:srgbClr val="F5F8FD"/>
                    </a:solidFill>
                  </a:tcPr>
                </a:tc>
                <a:tc>
                  <a:txBody>
                    <a:bodyPr/>
                    <a:lstStyle/>
                    <a:p>
                      <a:pPr algn="ctr">
                        <a:lnSpc>
                          <a:spcPct val="115000"/>
                        </a:lnSpc>
                        <a:spcAft>
                          <a:spcPts val="0"/>
                        </a:spcAft>
                      </a:pPr>
                      <a:r>
                        <a:rPr lang="tr-TR" sz="2200" b="1" dirty="0">
                          <a:solidFill>
                            <a:schemeClr val="tx1"/>
                          </a:solidFill>
                          <a:effectLst/>
                          <a:latin typeface="Cambria "/>
                        </a:rPr>
                        <a:t>553</a:t>
                      </a:r>
                      <a:endParaRPr lang="tr-TR" sz="2200" b="1" dirty="0">
                        <a:solidFill>
                          <a:schemeClr val="tx1"/>
                        </a:solidFill>
                        <a:effectLst/>
                        <a:latin typeface="Cambria "/>
                        <a:ea typeface="Calibri" panose="020F0502020204030204" pitchFamily="34" charset="0"/>
                        <a:cs typeface="Times New Roman" panose="02020603050405020304" pitchFamily="18" charset="0"/>
                      </a:endParaRPr>
                    </a:p>
                  </a:txBody>
                  <a:tcPr marL="68580" marR="68580" marT="0" marB="0">
                    <a:solidFill>
                      <a:srgbClr val="F5F8FD"/>
                    </a:solidFill>
                  </a:tcPr>
                </a:tc>
                <a:extLst>
                  <a:ext uri="{0D108BD9-81ED-4DB2-BD59-A6C34878D82A}">
                    <a16:rowId xmlns:a16="http://schemas.microsoft.com/office/drawing/2014/main" val="3389117544"/>
                  </a:ext>
                </a:extLst>
              </a:tr>
            </a:tbl>
          </a:graphicData>
        </a:graphic>
      </p:graphicFrame>
      <p:sp>
        <p:nvSpPr>
          <p:cNvPr id="25" name="Metin kutusu 24">
            <a:extLst>
              <a:ext uri="{FF2B5EF4-FFF2-40B4-BE49-F238E27FC236}">
                <a16:creationId xmlns:a16="http://schemas.microsoft.com/office/drawing/2014/main" id="{E977FEB4-9863-B4ED-6ABA-14A6EC65F842}"/>
              </a:ext>
            </a:extLst>
          </p:cNvPr>
          <p:cNvSpPr txBox="1"/>
          <p:nvPr/>
        </p:nvSpPr>
        <p:spPr>
          <a:xfrm>
            <a:off x="4348253" y="5906851"/>
            <a:ext cx="4599193" cy="477054"/>
          </a:xfrm>
          <a:prstGeom prst="rect">
            <a:avLst/>
          </a:prstGeom>
          <a:noFill/>
        </p:spPr>
        <p:txBody>
          <a:bodyPr wrap="square">
            <a:spAutoFit/>
          </a:bodyPr>
          <a:lstStyle/>
          <a:p>
            <a:r>
              <a:rPr kumimoji="0" lang="tr-TR" sz="25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MEZUN ÖĞRENCİ SAYISI: 167</a:t>
            </a:r>
            <a:endParaRPr lang="tr-TR" dirty="0"/>
          </a:p>
        </p:txBody>
      </p:sp>
    </p:spTree>
    <p:extLst>
      <p:ext uri="{BB962C8B-B14F-4D97-AF65-F5344CB8AC3E}">
        <p14:creationId xmlns:p14="http://schemas.microsoft.com/office/powerpoint/2010/main" val="369259226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718033" y="33265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tr-TR" altLang="tr-TR" sz="2500" b="1" i="0" u="none" strike="noStrike" kern="1200" cap="none" spc="0" normalizeH="0" baseline="0" noProof="0" dirty="0">
                <a:ln>
                  <a:noFill/>
                </a:ln>
                <a:solidFill>
                  <a:prstClr val="white"/>
                </a:solidFill>
                <a:effectLst/>
                <a:uLnTx/>
                <a:uFillTx/>
                <a:latin typeface="Cambria" panose="02040503050406030204" pitchFamily="18" charset="0"/>
                <a:ea typeface="+mn-ea"/>
                <a:cs typeface="Times New Roman" panose="02020603050405020304" pitchFamily="18" charset="0"/>
              </a:rPr>
              <a:t>TIP FAKÜLTESİ YERLEŞİMİ</a:t>
            </a:r>
            <a:endPar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sp>
        <p:nvSpPr>
          <p:cNvPr id="3" name="Metin kutusu 2">
            <a:extLst>
              <a:ext uri="{FF2B5EF4-FFF2-40B4-BE49-F238E27FC236}">
                <a16:creationId xmlns:a16="http://schemas.microsoft.com/office/drawing/2014/main" id="{C963CF0F-753E-405E-C021-349BFB8233C1}"/>
              </a:ext>
            </a:extLst>
          </p:cNvPr>
          <p:cNvSpPr txBox="1"/>
          <p:nvPr/>
        </p:nvSpPr>
        <p:spPr>
          <a:xfrm>
            <a:off x="2158041" y="1290604"/>
            <a:ext cx="8509959" cy="5047536"/>
          </a:xfrm>
          <a:prstGeom prst="rect">
            <a:avLst/>
          </a:prstGeom>
          <a:noFill/>
        </p:spPr>
        <p:txBody>
          <a:bodyPr wrap="square">
            <a:spAutoFit/>
          </a:bodyPr>
          <a:lstStyle/>
          <a:p>
            <a:pPr marL="342900" marR="0" lvl="0" indent="-342900" algn="just"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tr-TR" altLang="tr-TR"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KTO Karatay Üniversitesi’nin B blok 1. katında; Dekanlık ve  Öğretim Üyeleri odaları; B blok Zemin katında; Öğretim Üyeleri ve  Araştırma görevlileri odaları bulunmaktadır.</a:t>
            </a:r>
          </a:p>
          <a:p>
            <a:pPr marL="342900" marR="0" lvl="0" indent="-342900" algn="just"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tr-TR" altLang="tr-TR"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Zemin ve 1. katta 3 amfi, 6 adet TEBAD salonları;</a:t>
            </a:r>
          </a:p>
          <a:p>
            <a:pPr marL="342900" marR="0" lvl="0" indent="-342900" algn="just"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tr-TR" altLang="tr-TR"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B Blok Bodrum katında; Anatomi Eğitim Laboratuvarları (Diseksiyon Laboratuvarı, Kemik Laboratuvarı, Maket Laboratuvarı), Patoloji-Histoloji Mikroskop Laboratuvarı, Multidisipliner Laboratuvarı (Fizyoloji, Tıbbi Biyoloji, Tıbbi Biyokimya, Tıbbi Mikrobiyoloji Laboratuvarları), Tıbbi Beceri Eğitimi Laboratuvarı, Simüle Hasta Laboratuvarı  ve Hijyen Laboratuvarı bulunmaktadır.</a:t>
            </a:r>
          </a:p>
          <a:p>
            <a:pPr marL="342900" marR="0" lvl="0" indent="-342900" algn="just"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tr-TR" altLang="tr-TR"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Times New Roman" panose="02020603050405020304" pitchFamily="18" charset="0"/>
              </a:rPr>
              <a:t>B Blok Zemin katında ise Multidisipliner Araştırma laboratuvarı, Moleküler Araştırma Laboratuvarı, Hücre Kültürü Laboratuvarı bulunmaktadır.</a:t>
            </a:r>
            <a:endParaRPr kumimoji="0" lang="tr-TR"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61056303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718033" y="33265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Times New Roman" pitchFamily="18" charset="0"/>
              </a:rPr>
              <a:t>EĞİTİM ORTAMLARI</a:t>
            </a: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graphicFrame>
        <p:nvGraphicFramePr>
          <p:cNvPr id="2" name="Diyagram 1">
            <a:extLst>
              <a:ext uri="{FF2B5EF4-FFF2-40B4-BE49-F238E27FC236}">
                <a16:creationId xmlns:a16="http://schemas.microsoft.com/office/drawing/2014/main" id="{F64A6796-FF4A-6C35-80CC-34781A6B5F65}"/>
              </a:ext>
            </a:extLst>
          </p:cNvPr>
          <p:cNvGraphicFramePr/>
          <p:nvPr>
            <p:extLst>
              <p:ext uri="{D42A27DB-BD31-4B8C-83A1-F6EECF244321}">
                <p14:modId xmlns:p14="http://schemas.microsoft.com/office/powerpoint/2010/main" val="3781714864"/>
              </p:ext>
            </p:extLst>
          </p:nvPr>
        </p:nvGraphicFramePr>
        <p:xfrm>
          <a:off x="1903563" y="2087113"/>
          <a:ext cx="7499230" cy="4123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028239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718033" y="33265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Times New Roman" pitchFamily="18" charset="0"/>
              </a:rPr>
              <a:t>AMFİLER</a:t>
            </a: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2" name="Resim 1">
            <a:extLst>
              <a:ext uri="{FF2B5EF4-FFF2-40B4-BE49-F238E27FC236}">
                <a16:creationId xmlns:a16="http://schemas.microsoft.com/office/drawing/2014/main" id="{A0F8884D-99DA-89CD-1871-0DC836AB5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968" y="1412776"/>
            <a:ext cx="4860032" cy="5445224"/>
          </a:xfrm>
          <a:prstGeom prst="rect">
            <a:avLst/>
          </a:prstGeom>
        </p:spPr>
      </p:pic>
      <p:pic>
        <p:nvPicPr>
          <p:cNvPr id="3" name="Picture 2">
            <a:extLst>
              <a:ext uri="{FF2B5EF4-FFF2-40B4-BE49-F238E27FC236}">
                <a16:creationId xmlns:a16="http://schemas.microsoft.com/office/drawing/2014/main" id="{2D342899-C6D7-3CA6-9F21-D71D712334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6952" y="1412776"/>
            <a:ext cx="4860032" cy="546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45562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718033" y="33265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tr-TR" sz="2400" b="1" dirty="0">
                <a:latin typeface="Cambria" panose="02040503050406030204" pitchFamily="18" charset="0"/>
                <a:cs typeface="Times New Roman" pitchFamily="18" charset="0"/>
              </a:rPr>
              <a:t>TEBAD SALONLARI</a:t>
            </a: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3" name="Resim 2">
            <a:extLst>
              <a:ext uri="{FF2B5EF4-FFF2-40B4-BE49-F238E27FC236}">
                <a16:creationId xmlns:a16="http://schemas.microsoft.com/office/drawing/2014/main" id="{D5595978-D499-049A-B49B-9B216DDC13BD}"/>
              </a:ext>
            </a:extLst>
          </p:cNvPr>
          <p:cNvPicPr>
            <a:picLocks noChangeAspect="1"/>
          </p:cNvPicPr>
          <p:nvPr/>
        </p:nvPicPr>
        <p:blipFill>
          <a:blip r:embed="rId3"/>
          <a:stretch>
            <a:fillRect/>
          </a:stretch>
        </p:blipFill>
        <p:spPr>
          <a:xfrm>
            <a:off x="1524000" y="1272430"/>
            <a:ext cx="4355976" cy="5585569"/>
          </a:xfrm>
          <a:prstGeom prst="rect">
            <a:avLst/>
          </a:prstGeom>
        </p:spPr>
      </p:pic>
      <p:pic>
        <p:nvPicPr>
          <p:cNvPr id="7" name="Resim 6">
            <a:extLst>
              <a:ext uri="{FF2B5EF4-FFF2-40B4-BE49-F238E27FC236}">
                <a16:creationId xmlns:a16="http://schemas.microsoft.com/office/drawing/2014/main" id="{030F63D2-9BCE-112B-8C8D-5367953736B8}"/>
              </a:ext>
            </a:extLst>
          </p:cNvPr>
          <p:cNvPicPr>
            <a:picLocks noChangeAspect="1"/>
          </p:cNvPicPr>
          <p:nvPr/>
        </p:nvPicPr>
        <p:blipFill>
          <a:blip r:embed="rId4"/>
          <a:stretch>
            <a:fillRect/>
          </a:stretch>
        </p:blipFill>
        <p:spPr>
          <a:xfrm>
            <a:off x="5879976" y="1272431"/>
            <a:ext cx="4788024" cy="5585569"/>
          </a:xfrm>
          <a:prstGeom prst="rect">
            <a:avLst/>
          </a:prstGeom>
        </p:spPr>
      </p:pic>
    </p:spTree>
    <p:extLst>
      <p:ext uri="{BB962C8B-B14F-4D97-AF65-F5344CB8AC3E}">
        <p14:creationId xmlns:p14="http://schemas.microsoft.com/office/powerpoint/2010/main" val="369575052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481143" y="435207"/>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tr-TR" sz="2400" b="1" dirty="0">
                <a:latin typeface="Cambria" panose="02040503050406030204" pitchFamily="18" charset="0"/>
                <a:cs typeface="Times New Roman" pitchFamily="18" charset="0"/>
              </a:rPr>
              <a:t>LABORATUVARLARIMIZ</a:t>
            </a: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graphicFrame>
        <p:nvGraphicFramePr>
          <p:cNvPr id="2" name="Diyagram 1">
            <a:extLst>
              <a:ext uri="{FF2B5EF4-FFF2-40B4-BE49-F238E27FC236}">
                <a16:creationId xmlns:a16="http://schemas.microsoft.com/office/drawing/2014/main" id="{16E58E2F-67B6-2384-B96D-F39ABC5D21ED}"/>
              </a:ext>
            </a:extLst>
          </p:cNvPr>
          <p:cNvGraphicFramePr/>
          <p:nvPr>
            <p:extLst>
              <p:ext uri="{D42A27DB-BD31-4B8C-83A1-F6EECF244321}">
                <p14:modId xmlns:p14="http://schemas.microsoft.com/office/powerpoint/2010/main" val="763691179"/>
              </p:ext>
            </p:extLst>
          </p:nvPr>
        </p:nvGraphicFramePr>
        <p:xfrm>
          <a:off x="1198296" y="1429806"/>
          <a:ext cx="10102308" cy="52987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078921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481143" y="435207"/>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ltLang="tr-TR" sz="2400" b="1" dirty="0">
                <a:latin typeface="Cambria" panose="02040503050406030204" pitchFamily="18" charset="0"/>
                <a:cs typeface="Times New Roman" pitchFamily="18" charset="0"/>
              </a:rPr>
              <a:t>LABORATUVARLARIMIZ</a:t>
            </a: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2" name="Resim 1">
            <a:extLst>
              <a:ext uri="{FF2B5EF4-FFF2-40B4-BE49-F238E27FC236}">
                <a16:creationId xmlns:a16="http://schemas.microsoft.com/office/drawing/2014/main" id="{8BF16B0E-F77E-2937-D95A-98EB2D7D0BA8}"/>
              </a:ext>
            </a:extLst>
          </p:cNvPr>
          <p:cNvPicPr>
            <a:picLocks noChangeAspect="1"/>
          </p:cNvPicPr>
          <p:nvPr/>
        </p:nvPicPr>
        <p:blipFill>
          <a:blip r:embed="rId3"/>
          <a:stretch>
            <a:fillRect/>
          </a:stretch>
        </p:blipFill>
        <p:spPr>
          <a:xfrm>
            <a:off x="1524000" y="1556793"/>
            <a:ext cx="9144000" cy="5301207"/>
          </a:xfrm>
          <a:prstGeom prst="rect">
            <a:avLst/>
          </a:prstGeom>
        </p:spPr>
      </p:pic>
    </p:spTree>
    <p:extLst>
      <p:ext uri="{BB962C8B-B14F-4D97-AF65-F5344CB8AC3E}">
        <p14:creationId xmlns:p14="http://schemas.microsoft.com/office/powerpoint/2010/main" val="109858977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481143" y="299890"/>
            <a:ext cx="8888472" cy="1438577"/>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atin typeface="Cambria" panose="02040503050406030204" pitchFamily="18" charset="0"/>
                <a:cs typeface="Times New Roman" pitchFamily="18" charset="0"/>
              </a:rPr>
              <a:t>MULTİDİSİPLİNER LABORATUVARI </a:t>
            </a:r>
          </a:p>
          <a:p>
            <a:pPr algn="ctr"/>
            <a:r>
              <a:rPr lang="tr-TR" sz="2400" b="1" dirty="0">
                <a:latin typeface="Cambria" panose="02040503050406030204" pitchFamily="18" charset="0"/>
                <a:cs typeface="Times New Roman" pitchFamily="18" charset="0"/>
              </a:rPr>
              <a:t>(Tıbbi Biyoloji, Fizyoloji, Biyokimya ve Mikrobiyoloji, Tıbbi Genetik Laboratuvarları) </a:t>
            </a:r>
            <a:endParaRPr lang="tr-TR" altLang="tr-TR" sz="24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10" name="İçerik Yer Tutucusu 3">
            <a:extLst>
              <a:ext uri="{FF2B5EF4-FFF2-40B4-BE49-F238E27FC236}">
                <a16:creationId xmlns:a16="http://schemas.microsoft.com/office/drawing/2014/main" id="{BC541370-E9DC-8F76-AC86-1C73AB570575}"/>
              </a:ext>
            </a:extLst>
          </p:cNvPr>
          <p:cNvPicPr>
            <a:picLocks noGrp="1" noChangeAspect="1"/>
          </p:cNvPicPr>
          <p:nvPr>
            <p:ph idx="1"/>
          </p:nvPr>
        </p:nvPicPr>
        <p:blipFill>
          <a:blip r:embed="rId3"/>
          <a:stretch>
            <a:fillRect/>
          </a:stretch>
        </p:blipFill>
        <p:spPr>
          <a:xfrm>
            <a:off x="2481143" y="1738466"/>
            <a:ext cx="4162938" cy="5119533"/>
          </a:xfrm>
          <a:prstGeom prst="rect">
            <a:avLst/>
          </a:prstGeom>
        </p:spPr>
      </p:pic>
      <p:pic>
        <p:nvPicPr>
          <p:cNvPr id="12" name="Resim 11">
            <a:extLst>
              <a:ext uri="{FF2B5EF4-FFF2-40B4-BE49-F238E27FC236}">
                <a16:creationId xmlns:a16="http://schemas.microsoft.com/office/drawing/2014/main" id="{940CDA55-0427-9E67-6D73-0D8BE79E1940}"/>
              </a:ext>
            </a:extLst>
          </p:cNvPr>
          <p:cNvPicPr>
            <a:picLocks noChangeAspect="1"/>
          </p:cNvPicPr>
          <p:nvPr/>
        </p:nvPicPr>
        <p:blipFill>
          <a:blip r:embed="rId4"/>
          <a:stretch>
            <a:fillRect/>
          </a:stretch>
        </p:blipFill>
        <p:spPr>
          <a:xfrm>
            <a:off x="6644081" y="1738467"/>
            <a:ext cx="4725534" cy="5119533"/>
          </a:xfrm>
          <a:prstGeom prst="rect">
            <a:avLst/>
          </a:prstGeom>
        </p:spPr>
      </p:pic>
    </p:spTree>
    <p:extLst>
      <p:ext uri="{BB962C8B-B14F-4D97-AF65-F5344CB8AC3E}">
        <p14:creationId xmlns:p14="http://schemas.microsoft.com/office/powerpoint/2010/main" val="174178113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481143" y="435207"/>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latin typeface="Cambria" panose="02040503050406030204" pitchFamily="18" charset="0"/>
                <a:cs typeface="Times New Roman" pitchFamily="18" charset="0"/>
              </a:rPr>
              <a:t>ANATOMİ EĞİTİM LABORATUVARLARI</a:t>
            </a:r>
            <a:endParaRPr lang="tr-TR" altLang="tr-TR" sz="24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3" name="Resim 2">
            <a:extLst>
              <a:ext uri="{FF2B5EF4-FFF2-40B4-BE49-F238E27FC236}">
                <a16:creationId xmlns:a16="http://schemas.microsoft.com/office/drawing/2014/main" id="{50049A68-E3E1-BE8A-448E-05E3DC642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1143" y="1155286"/>
            <a:ext cx="7949967" cy="5702714"/>
          </a:xfrm>
          <a:prstGeom prst="rect">
            <a:avLst/>
          </a:prstGeom>
        </p:spPr>
      </p:pic>
    </p:spTree>
    <p:extLst>
      <p:ext uri="{BB962C8B-B14F-4D97-AF65-F5344CB8AC3E}">
        <p14:creationId xmlns:p14="http://schemas.microsoft.com/office/powerpoint/2010/main" val="228335197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481143" y="435207"/>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latin typeface="Cambria" panose="02040503050406030204" pitchFamily="18" charset="0"/>
                <a:cs typeface="Times New Roman" pitchFamily="18" charset="0"/>
              </a:rPr>
              <a:t>ANATOMİ DİSEKSİYON LABORATUVARI</a:t>
            </a:r>
            <a:endParaRPr lang="tr-TR" altLang="tr-TR" sz="25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3" name="Resim 2" descr="metin, iç mekan, yer, cihaz içeren bir resim&#10;&#10;Açıklama otomatik olarak oluşturuldu">
            <a:extLst>
              <a:ext uri="{FF2B5EF4-FFF2-40B4-BE49-F238E27FC236}">
                <a16:creationId xmlns:a16="http://schemas.microsoft.com/office/drawing/2014/main" id="{82D6C880-DA5A-26DE-C33E-213341D2461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1142" y="1155286"/>
            <a:ext cx="3833393" cy="5702714"/>
          </a:xfrm>
          <a:prstGeom prst="rect">
            <a:avLst/>
          </a:prstGeom>
          <a:noFill/>
          <a:ln>
            <a:noFill/>
          </a:ln>
        </p:spPr>
      </p:pic>
      <p:pic>
        <p:nvPicPr>
          <p:cNvPr id="5" name="Resim 4" descr="yer, iç mekan, lavabo içeren bir resim&#10;&#10;Açıklama otomatik olarak oluşturuldu">
            <a:extLst>
              <a:ext uri="{FF2B5EF4-FFF2-40B4-BE49-F238E27FC236}">
                <a16:creationId xmlns:a16="http://schemas.microsoft.com/office/drawing/2014/main" id="{2B5A87CA-6745-F1B9-2A09-310F9173BD1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4536" y="1155286"/>
            <a:ext cx="4116574" cy="5702714"/>
          </a:xfrm>
          <a:prstGeom prst="rect">
            <a:avLst/>
          </a:prstGeom>
          <a:noFill/>
          <a:ln>
            <a:noFill/>
          </a:ln>
        </p:spPr>
      </p:pic>
    </p:spTree>
    <p:extLst>
      <p:ext uri="{BB962C8B-B14F-4D97-AF65-F5344CB8AC3E}">
        <p14:creationId xmlns:p14="http://schemas.microsoft.com/office/powerpoint/2010/main" val="84703308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 name="Dikdörtgen 2">
            <a:extLst>
              <a:ext uri="{FF2B5EF4-FFF2-40B4-BE49-F238E27FC236}">
                <a16:creationId xmlns:a16="http://schemas.microsoft.com/office/drawing/2014/main" id="{07CC0D94-1EE6-0DC9-8321-995C0A236AA6}"/>
              </a:ext>
            </a:extLst>
          </p:cNvPr>
          <p:cNvSpPr/>
          <p:nvPr/>
        </p:nvSpPr>
        <p:spPr>
          <a:xfrm>
            <a:off x="2718033" y="33265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HOŞGELDİN MESAJI</a:t>
            </a:r>
            <a:endParaRPr lang="tr-TR" sz="2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Metin kutusu 4">
            <a:extLst>
              <a:ext uri="{FF2B5EF4-FFF2-40B4-BE49-F238E27FC236}">
                <a16:creationId xmlns:a16="http://schemas.microsoft.com/office/drawing/2014/main" id="{69375BBD-6B9E-F359-7D50-4C887B743355}"/>
              </a:ext>
            </a:extLst>
          </p:cNvPr>
          <p:cNvSpPr txBox="1"/>
          <p:nvPr/>
        </p:nvSpPr>
        <p:spPr>
          <a:xfrm>
            <a:off x="1242205" y="1555843"/>
            <a:ext cx="9457686" cy="3708708"/>
          </a:xfrm>
          <a:prstGeom prst="rect">
            <a:avLst/>
          </a:prstGeom>
          <a:noFill/>
        </p:spPr>
        <p:txBody>
          <a:bodyPr wrap="square">
            <a:spAutoFit/>
          </a:bodyPr>
          <a:lstStyle/>
          <a:p>
            <a:pPr algn="just"/>
            <a:endParaRPr lang="tr-TR" sz="2500" b="0" i="0" dirty="0">
              <a:solidFill>
                <a:srgbClr val="000000"/>
              </a:solidFill>
              <a:effectLst/>
              <a:latin typeface="Cambria" panose="02040503050406030204" pitchFamily="18" charset="0"/>
              <a:ea typeface="Cambria" panose="02040503050406030204" pitchFamily="18" charset="0"/>
            </a:endParaRPr>
          </a:p>
          <a:p>
            <a:pPr algn="just"/>
            <a:r>
              <a:rPr lang="tr-TR" sz="3000" b="0" i="0" dirty="0">
                <a:solidFill>
                  <a:srgbClr val="000000"/>
                </a:solidFill>
                <a:effectLst/>
                <a:latin typeface="Cambria" panose="02040503050406030204" pitchFamily="18" charset="0"/>
                <a:ea typeface="Cambria" panose="02040503050406030204" pitchFamily="18" charset="0"/>
              </a:rPr>
              <a:t>Büyük özveri ve emeklerle Yükseköğretim Kurumları Sınavı’na hazırlanıp bu emeklerin haklı bir sonucu olarak KTO Karatay Üniversitesi Tıp Fakültesinde eğitim görmeye hak kazandığınız için siz değerli öğrencilerimizi tebrik ediyor, 2024-2025 eğitim-öğretim yılında </a:t>
            </a:r>
            <a:r>
              <a:rPr lang="tr-TR" sz="3000" dirty="0">
                <a:solidFill>
                  <a:srgbClr val="000000"/>
                </a:solidFill>
                <a:latin typeface="Cambria" panose="02040503050406030204" pitchFamily="18" charset="0"/>
                <a:ea typeface="Cambria" panose="02040503050406030204" pitchFamily="18" charset="0"/>
              </a:rPr>
              <a:t>ailemize katılan öğrencilerimize </a:t>
            </a:r>
            <a:r>
              <a:rPr lang="tr-TR" sz="3000" b="0" i="0" dirty="0">
                <a:solidFill>
                  <a:srgbClr val="000000"/>
                </a:solidFill>
                <a:effectLst/>
                <a:latin typeface="Cambria" panose="02040503050406030204" pitchFamily="18" charset="0"/>
                <a:ea typeface="Cambria" panose="02040503050406030204" pitchFamily="18" charset="0"/>
              </a:rPr>
              <a:t>başarılı bir üniversite hayatı temenni ediyoruz. </a:t>
            </a:r>
            <a:endParaRPr lang="tr-TR" sz="3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083466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481143" y="435207"/>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latin typeface="Cambria" panose="02040503050406030204" pitchFamily="18" charset="0"/>
                <a:cs typeface="Times New Roman" pitchFamily="18" charset="0"/>
              </a:rPr>
              <a:t>ANATOMİ MAKET LABORATUVARI</a:t>
            </a:r>
            <a:endParaRPr lang="tr-TR" altLang="tr-TR" sz="25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4" name="Resim 3" descr="tablo, iç mekan, pencere, tezgah içeren bir resim&#10;&#10;Açıklama otomatik olarak oluşturuldu">
            <a:extLst>
              <a:ext uri="{FF2B5EF4-FFF2-40B4-BE49-F238E27FC236}">
                <a16:creationId xmlns:a16="http://schemas.microsoft.com/office/drawing/2014/main" id="{A783F314-C386-2004-E885-057E3B7037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1143" y="1155286"/>
            <a:ext cx="7949967" cy="5702714"/>
          </a:xfrm>
          <a:prstGeom prst="rect">
            <a:avLst/>
          </a:prstGeom>
          <a:noFill/>
          <a:ln>
            <a:noFill/>
          </a:ln>
        </p:spPr>
      </p:pic>
    </p:spTree>
    <p:extLst>
      <p:ext uri="{BB962C8B-B14F-4D97-AF65-F5344CB8AC3E}">
        <p14:creationId xmlns:p14="http://schemas.microsoft.com/office/powerpoint/2010/main" val="51201286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481143" y="435207"/>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latin typeface="Cambria" panose="02040503050406030204" pitchFamily="18" charset="0"/>
                <a:cs typeface="Times New Roman" pitchFamily="18" charset="0"/>
              </a:rPr>
              <a:t>ANATOMİ MAKET LABORATUVARI</a:t>
            </a:r>
            <a:endParaRPr lang="tr-TR" altLang="tr-TR" sz="25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3" name="Picture 2" descr="C:\Users\TaNeR\Desktop\Yeni klasör\DSCF1017.JPG">
            <a:extLst>
              <a:ext uri="{FF2B5EF4-FFF2-40B4-BE49-F238E27FC236}">
                <a16:creationId xmlns:a16="http://schemas.microsoft.com/office/drawing/2014/main" id="{CFA8AE50-1282-948E-EB35-A76F4A421E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437214" y="2199214"/>
            <a:ext cx="5702716" cy="36148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TaNeR\Desktop\Yeni klasör\DSCF1024.JPG">
            <a:extLst>
              <a:ext uri="{FF2B5EF4-FFF2-40B4-BE49-F238E27FC236}">
                <a16:creationId xmlns:a16="http://schemas.microsoft.com/office/drawing/2014/main" id="{65388D75-ACE9-7FB1-C23B-D17B32E087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398507" y="1852778"/>
            <a:ext cx="5730098" cy="433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33672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481143" y="435207"/>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latin typeface="Cambria" panose="02040503050406030204" pitchFamily="18" charset="0"/>
                <a:cs typeface="Times New Roman" pitchFamily="18" charset="0"/>
              </a:rPr>
              <a:t>ANATOMİ KEMİK LABORATUVARI</a:t>
            </a:r>
            <a:endParaRPr lang="tr-TR" altLang="tr-TR" sz="25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8794" y="164572"/>
            <a:ext cx="1475303" cy="990714"/>
          </a:xfrm>
          <a:prstGeom prst="rect">
            <a:avLst/>
          </a:prstGeom>
        </p:spPr>
      </p:pic>
      <p:pic>
        <p:nvPicPr>
          <p:cNvPr id="3" name="Resim 2" descr="iç mekan, duvar, tavan, oda içeren bir resim&#10;&#10;Açıklama otomatik olarak oluşturuldu">
            <a:extLst>
              <a:ext uri="{FF2B5EF4-FFF2-40B4-BE49-F238E27FC236}">
                <a16:creationId xmlns:a16="http://schemas.microsoft.com/office/drawing/2014/main" id="{07D44B86-DE0A-7419-412B-02505DF883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1142" y="1155286"/>
            <a:ext cx="3614858" cy="5702713"/>
          </a:xfrm>
          <a:prstGeom prst="rect">
            <a:avLst/>
          </a:prstGeom>
          <a:noFill/>
          <a:ln>
            <a:noFill/>
          </a:ln>
        </p:spPr>
      </p:pic>
      <p:pic>
        <p:nvPicPr>
          <p:cNvPr id="10" name="Resim 9" descr="iç mekan, yer, duvar, tavan içeren bir resim&#10;&#10;Açıklama otomatik olarak oluşturuldu">
            <a:extLst>
              <a:ext uri="{FF2B5EF4-FFF2-40B4-BE49-F238E27FC236}">
                <a16:creationId xmlns:a16="http://schemas.microsoft.com/office/drawing/2014/main" id="{322498F1-C314-9516-5688-DECFACC220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999" y="1155286"/>
            <a:ext cx="4335111" cy="5702714"/>
          </a:xfrm>
          <a:prstGeom prst="rect">
            <a:avLst/>
          </a:prstGeom>
          <a:noFill/>
          <a:ln>
            <a:noFill/>
          </a:ln>
        </p:spPr>
      </p:pic>
    </p:spTree>
    <p:extLst>
      <p:ext uri="{BB962C8B-B14F-4D97-AF65-F5344CB8AC3E}">
        <p14:creationId xmlns:p14="http://schemas.microsoft.com/office/powerpoint/2010/main" val="2346728594"/>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856056" y="435207"/>
            <a:ext cx="8330104" cy="1238318"/>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ambria" panose="02040503050406030204" pitchFamily="18" charset="0"/>
                <a:cs typeface="Times New Roman" pitchFamily="18" charset="0"/>
              </a:rPr>
              <a:t>TIBBİ BECERİ EĞİTİMİ LABORATUVARI</a:t>
            </a:r>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2" name="Picture 3" descr="E:\TIP LABORATUVAR 18 MAYIS ÇEKİLEN\DSC_0554.JPG">
            <a:extLst>
              <a:ext uri="{FF2B5EF4-FFF2-40B4-BE49-F238E27FC236}">
                <a16:creationId xmlns:a16="http://schemas.microsoft.com/office/drawing/2014/main" id="{21FC74D0-C0EB-003C-BD94-35DEB14B641F}"/>
              </a:ext>
            </a:extLst>
          </p:cNvPr>
          <p:cNvPicPr>
            <a:picLocks noChangeAspect="1" noChangeArrowheads="1"/>
          </p:cNvPicPr>
          <p:nvPr/>
        </p:nvPicPr>
        <p:blipFill>
          <a:blip r:embed="rId3"/>
          <a:srcRect/>
          <a:stretch>
            <a:fillRect/>
          </a:stretch>
        </p:blipFill>
        <p:spPr bwMode="auto">
          <a:xfrm>
            <a:off x="2856056" y="1673525"/>
            <a:ext cx="8330104" cy="5286388"/>
          </a:xfrm>
          <a:prstGeom prst="rect">
            <a:avLst/>
          </a:prstGeom>
          <a:noFill/>
          <a:ln w="9525">
            <a:noFill/>
            <a:miter lim="800000"/>
            <a:headEnd/>
            <a:tailEnd/>
          </a:ln>
        </p:spPr>
      </p:pic>
    </p:spTree>
    <p:extLst>
      <p:ext uri="{BB962C8B-B14F-4D97-AF65-F5344CB8AC3E}">
        <p14:creationId xmlns:p14="http://schemas.microsoft.com/office/powerpoint/2010/main" val="2404083510"/>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856056" y="120770"/>
            <a:ext cx="8330104" cy="1552755"/>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ambria" panose="02040503050406030204" pitchFamily="18" charset="0"/>
                <a:cs typeface="Times New Roman" pitchFamily="18" charset="0"/>
              </a:rPr>
              <a:t>TIBBİ BECERİ EĞİTİMİ LABORATUVARI</a:t>
            </a:r>
            <a:br>
              <a:rPr lang="tr-TR" sz="2800" b="1" dirty="0">
                <a:latin typeface="Cambria" panose="02040503050406030204" pitchFamily="18" charset="0"/>
                <a:cs typeface="Times New Roman" pitchFamily="18" charset="0"/>
              </a:rPr>
            </a:br>
            <a:r>
              <a:rPr lang="tr-TR" altLang="tr-TR" sz="2800" b="1" dirty="0">
                <a:latin typeface="Cambria" panose="02040503050406030204" pitchFamily="18" charset="0"/>
                <a:cs typeface="Times New Roman" panose="02020603050405020304" pitchFamily="18" charset="0"/>
              </a:rPr>
              <a:t>(Kadın-Erkek Hasta,</a:t>
            </a:r>
            <a:r>
              <a:rPr lang="tr-TR" sz="2800" dirty="0">
                <a:latin typeface="Cambria" panose="02040503050406030204" pitchFamily="18" charset="0"/>
                <a:cs typeface="Times New Roman" pitchFamily="18" charset="0"/>
              </a:rPr>
              <a:t> </a:t>
            </a:r>
            <a:r>
              <a:rPr lang="tr-TR" sz="2800" b="1" dirty="0">
                <a:latin typeface="Cambria" panose="02040503050406030204" pitchFamily="18" charset="0"/>
                <a:cs typeface="Times New Roman" panose="02020603050405020304" pitchFamily="18" charset="0"/>
              </a:rPr>
              <a:t>Çocuk İleri Yaşam Destek Eğitim </a:t>
            </a:r>
            <a:r>
              <a:rPr lang="tr-TR" altLang="tr-TR" sz="2800" b="1" dirty="0">
                <a:latin typeface="Cambria" panose="02040503050406030204" pitchFamily="18" charset="0"/>
                <a:cs typeface="Times New Roman" panose="02020603050405020304" pitchFamily="18" charset="0"/>
              </a:rPr>
              <a:t>Maketleri)</a:t>
            </a:r>
          </a:p>
          <a:p>
            <a:pPr algn="ctr"/>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2" name="İçerik Yer Tutucusu 7" descr="iç mekan, duvar, yer, oda içeren bir resim&#10;&#10;Açıklama otomatik olarak oluşturuldu">
            <a:extLst>
              <a:ext uri="{FF2B5EF4-FFF2-40B4-BE49-F238E27FC236}">
                <a16:creationId xmlns:a16="http://schemas.microsoft.com/office/drawing/2014/main" id="{D55C220E-033E-854E-7131-9D4EA3FF947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56056" y="1673524"/>
            <a:ext cx="1912642" cy="5184475"/>
          </a:xfrm>
        </p:spPr>
      </p:pic>
      <p:pic>
        <p:nvPicPr>
          <p:cNvPr id="5" name="Resim 4" descr="iç mekan, yer, duvar, tuvalet içeren bir resim&#10;&#10;Açıklama otomatik olarak oluşturuldu">
            <a:extLst>
              <a:ext uri="{FF2B5EF4-FFF2-40B4-BE49-F238E27FC236}">
                <a16:creationId xmlns:a16="http://schemas.microsoft.com/office/drawing/2014/main" id="{BEC37329-BB7C-C227-6CD5-9CC35ED30B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8698" y="1673524"/>
            <a:ext cx="1850216" cy="5184476"/>
          </a:xfrm>
          <a:prstGeom prst="rect">
            <a:avLst/>
          </a:prstGeom>
        </p:spPr>
      </p:pic>
      <p:pic>
        <p:nvPicPr>
          <p:cNvPr id="8" name="Picture 2" descr="E:\TIP LABORATUVAR 18 MAYIS ÇEKİLEN\DSC_0544.JPG">
            <a:extLst>
              <a:ext uri="{FF2B5EF4-FFF2-40B4-BE49-F238E27FC236}">
                <a16:creationId xmlns:a16="http://schemas.microsoft.com/office/drawing/2014/main" id="{8C6EECAE-CDA2-4BED-1C37-88B425BAAEBA}"/>
              </a:ext>
            </a:extLst>
          </p:cNvPr>
          <p:cNvPicPr>
            <a:picLocks noChangeAspect="1" noChangeArrowheads="1"/>
          </p:cNvPicPr>
          <p:nvPr/>
        </p:nvPicPr>
        <p:blipFill>
          <a:blip r:embed="rId5"/>
          <a:srcRect/>
          <a:stretch>
            <a:fillRect/>
          </a:stretch>
        </p:blipFill>
        <p:spPr bwMode="auto">
          <a:xfrm>
            <a:off x="9335944" y="1628800"/>
            <a:ext cx="1850216" cy="5229200"/>
          </a:xfrm>
          <a:prstGeom prst="rect">
            <a:avLst/>
          </a:prstGeom>
          <a:noFill/>
          <a:ln w="9525">
            <a:noFill/>
            <a:miter lim="800000"/>
            <a:headEnd/>
            <a:tailEnd/>
          </a:ln>
        </p:spPr>
      </p:pic>
      <p:pic>
        <p:nvPicPr>
          <p:cNvPr id="11" name="Resim 10" descr="iç mekan, duvar, yer, tuvalet içeren bir resim&#10;&#10;Açıklama otomatik olarak oluşturuldu">
            <a:extLst>
              <a:ext uri="{FF2B5EF4-FFF2-40B4-BE49-F238E27FC236}">
                <a16:creationId xmlns:a16="http://schemas.microsoft.com/office/drawing/2014/main" id="{219CB7D9-207B-2EE1-D921-054FFDBFA0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8914" y="1673524"/>
            <a:ext cx="2717030" cy="5229200"/>
          </a:xfrm>
          <a:prstGeom prst="rect">
            <a:avLst/>
          </a:prstGeom>
        </p:spPr>
      </p:pic>
    </p:spTree>
    <p:extLst>
      <p:ext uri="{BB962C8B-B14F-4D97-AF65-F5344CB8AC3E}">
        <p14:creationId xmlns:p14="http://schemas.microsoft.com/office/powerpoint/2010/main" val="112552093"/>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856056" y="435207"/>
            <a:ext cx="8330104" cy="1238318"/>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ambria" panose="02040503050406030204" pitchFamily="18" charset="0"/>
                <a:cs typeface="Times New Roman" pitchFamily="18" charset="0"/>
              </a:rPr>
              <a:t>BİLGİSAYAR LABORATUVARI</a:t>
            </a:r>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3" name="Resim 2">
            <a:extLst>
              <a:ext uri="{FF2B5EF4-FFF2-40B4-BE49-F238E27FC236}">
                <a16:creationId xmlns:a16="http://schemas.microsoft.com/office/drawing/2014/main" id="{CDADBE2C-7C22-53ED-483A-7ACFDAC96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055" y="1673525"/>
            <a:ext cx="8330105" cy="5184475"/>
          </a:xfrm>
          <a:prstGeom prst="rect">
            <a:avLst/>
          </a:prstGeom>
        </p:spPr>
      </p:pic>
    </p:spTree>
    <p:extLst>
      <p:ext uri="{BB962C8B-B14F-4D97-AF65-F5344CB8AC3E}">
        <p14:creationId xmlns:p14="http://schemas.microsoft.com/office/powerpoint/2010/main" val="78502542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705429" y="299890"/>
            <a:ext cx="8330104" cy="990714"/>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ambria" panose="02040503050406030204" pitchFamily="18" charset="0"/>
                <a:cs typeface="Times New Roman" pitchFamily="18" charset="0"/>
              </a:rPr>
              <a:t>MULTİDİSİPLİNER  ARAŞTIRMA LABORATUVARI</a:t>
            </a:r>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3" name="Resim 2">
            <a:extLst>
              <a:ext uri="{FF2B5EF4-FFF2-40B4-BE49-F238E27FC236}">
                <a16:creationId xmlns:a16="http://schemas.microsoft.com/office/drawing/2014/main" id="{00BA29FF-5292-99CB-FDA7-D3911387730A}"/>
              </a:ext>
            </a:extLst>
          </p:cNvPr>
          <p:cNvPicPr>
            <a:picLocks noChangeAspect="1"/>
          </p:cNvPicPr>
          <p:nvPr/>
        </p:nvPicPr>
        <p:blipFill>
          <a:blip r:embed="rId3"/>
          <a:stretch>
            <a:fillRect/>
          </a:stretch>
        </p:blipFill>
        <p:spPr>
          <a:xfrm>
            <a:off x="2705428" y="1290604"/>
            <a:ext cx="2588024" cy="5567396"/>
          </a:xfrm>
          <a:prstGeom prst="rect">
            <a:avLst/>
          </a:prstGeom>
        </p:spPr>
      </p:pic>
      <p:pic>
        <p:nvPicPr>
          <p:cNvPr id="5" name="Resim 4">
            <a:extLst>
              <a:ext uri="{FF2B5EF4-FFF2-40B4-BE49-F238E27FC236}">
                <a16:creationId xmlns:a16="http://schemas.microsoft.com/office/drawing/2014/main" id="{920E1A09-EE74-ADDF-D3B1-572585E42150}"/>
              </a:ext>
            </a:extLst>
          </p:cNvPr>
          <p:cNvPicPr>
            <a:picLocks noChangeAspect="1"/>
          </p:cNvPicPr>
          <p:nvPr/>
        </p:nvPicPr>
        <p:blipFill>
          <a:blip r:embed="rId4"/>
          <a:stretch>
            <a:fillRect/>
          </a:stretch>
        </p:blipFill>
        <p:spPr>
          <a:xfrm>
            <a:off x="5293453" y="1290604"/>
            <a:ext cx="2428147" cy="5567396"/>
          </a:xfrm>
          <a:prstGeom prst="rect">
            <a:avLst/>
          </a:prstGeom>
        </p:spPr>
      </p:pic>
      <p:pic>
        <p:nvPicPr>
          <p:cNvPr id="8" name="Resim 7" descr="iç mekan, dolap, mutfak, duvar içeren bir resim&#10;&#10;Açıklama otomatik olarak oluşturuldu">
            <a:extLst>
              <a:ext uri="{FF2B5EF4-FFF2-40B4-BE49-F238E27FC236}">
                <a16:creationId xmlns:a16="http://schemas.microsoft.com/office/drawing/2014/main" id="{9486D46D-F803-1DBF-3BC7-BF35E4F83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1601" y="1290604"/>
            <a:ext cx="3313932" cy="5567396"/>
          </a:xfrm>
          <a:prstGeom prst="rect">
            <a:avLst/>
          </a:prstGeom>
        </p:spPr>
      </p:pic>
    </p:spTree>
    <p:extLst>
      <p:ext uri="{BB962C8B-B14F-4D97-AF65-F5344CB8AC3E}">
        <p14:creationId xmlns:p14="http://schemas.microsoft.com/office/powerpoint/2010/main" val="265378019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653671" y="282637"/>
            <a:ext cx="8330104" cy="990714"/>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ambria" panose="02040503050406030204" pitchFamily="18" charset="0"/>
                <a:cs typeface="Times New Roman" pitchFamily="18" charset="0"/>
              </a:rPr>
              <a:t>MOLEKÜLER ARAŞTIRMA LABORATUVARI</a:t>
            </a:r>
            <a:endParaRPr lang="tr-TR" altLang="tr-TR" sz="2800" b="1" dirty="0">
              <a:latin typeface="Cambria" panose="02040503050406030204" pitchFamily="18" charset="0"/>
              <a:cs typeface="Times New Roman" panose="02020603050405020304" pitchFamily="18" charset="0"/>
            </a:endParaRPr>
          </a:p>
          <a:p>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5" name="Resim 4">
            <a:extLst>
              <a:ext uri="{FF2B5EF4-FFF2-40B4-BE49-F238E27FC236}">
                <a16:creationId xmlns:a16="http://schemas.microsoft.com/office/drawing/2014/main" id="{59F71533-CBE9-5CD1-ED35-08388431D1D9}"/>
              </a:ext>
            </a:extLst>
          </p:cNvPr>
          <p:cNvPicPr>
            <a:picLocks noChangeAspect="1"/>
          </p:cNvPicPr>
          <p:nvPr/>
        </p:nvPicPr>
        <p:blipFill>
          <a:blip r:embed="rId3"/>
          <a:stretch>
            <a:fillRect/>
          </a:stretch>
        </p:blipFill>
        <p:spPr>
          <a:xfrm>
            <a:off x="2653672" y="1290604"/>
            <a:ext cx="4057680" cy="5567396"/>
          </a:xfrm>
          <a:prstGeom prst="rect">
            <a:avLst/>
          </a:prstGeom>
        </p:spPr>
      </p:pic>
      <p:pic>
        <p:nvPicPr>
          <p:cNvPr id="7" name="Resim 6">
            <a:extLst>
              <a:ext uri="{FF2B5EF4-FFF2-40B4-BE49-F238E27FC236}">
                <a16:creationId xmlns:a16="http://schemas.microsoft.com/office/drawing/2014/main" id="{0C18663F-83B7-DCA9-3EAF-35AFA2A1842E}"/>
              </a:ext>
            </a:extLst>
          </p:cNvPr>
          <p:cNvPicPr>
            <a:picLocks noChangeAspect="1"/>
          </p:cNvPicPr>
          <p:nvPr/>
        </p:nvPicPr>
        <p:blipFill>
          <a:blip r:embed="rId4"/>
          <a:stretch>
            <a:fillRect/>
          </a:stretch>
        </p:blipFill>
        <p:spPr>
          <a:xfrm>
            <a:off x="6711352" y="1290604"/>
            <a:ext cx="4272423" cy="5567396"/>
          </a:xfrm>
          <a:prstGeom prst="rect">
            <a:avLst/>
          </a:prstGeom>
        </p:spPr>
      </p:pic>
    </p:spTree>
    <p:extLst>
      <p:ext uri="{BB962C8B-B14F-4D97-AF65-F5344CB8AC3E}">
        <p14:creationId xmlns:p14="http://schemas.microsoft.com/office/powerpoint/2010/main" val="229566748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653671" y="282637"/>
            <a:ext cx="8330104" cy="990714"/>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2800" b="1" dirty="0">
              <a:latin typeface="Cambria" panose="02040503050406030204" pitchFamily="18" charset="0"/>
              <a:cs typeface="Times New Roman" pitchFamily="18" charset="0"/>
            </a:endParaRPr>
          </a:p>
          <a:p>
            <a:pPr algn="ctr"/>
            <a:r>
              <a:rPr lang="tr-TR" sz="2800" b="1" dirty="0">
                <a:latin typeface="Cambria" panose="02040503050406030204" pitchFamily="18" charset="0"/>
                <a:cs typeface="Times New Roman" pitchFamily="18" charset="0"/>
              </a:rPr>
              <a:t>HÜCRE KÜLTÜRÜ LABORATUVARI</a:t>
            </a:r>
          </a:p>
          <a:p>
            <a:pPr algn="ctr"/>
            <a:r>
              <a:rPr lang="tr-TR" sz="2800" b="1" dirty="0">
                <a:latin typeface="Cambria" panose="02040503050406030204" pitchFamily="18" charset="0"/>
                <a:cs typeface="Times New Roman" pitchFamily="18" charset="0"/>
              </a:rPr>
              <a:t>Temiz Oda</a:t>
            </a:r>
          </a:p>
          <a:p>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3" name="Resim 2">
            <a:extLst>
              <a:ext uri="{FF2B5EF4-FFF2-40B4-BE49-F238E27FC236}">
                <a16:creationId xmlns:a16="http://schemas.microsoft.com/office/drawing/2014/main" id="{1A5C7FDF-7577-9C19-FDE9-19C2B1F856C6}"/>
              </a:ext>
            </a:extLst>
          </p:cNvPr>
          <p:cNvPicPr>
            <a:picLocks noChangeAspect="1"/>
          </p:cNvPicPr>
          <p:nvPr/>
        </p:nvPicPr>
        <p:blipFill>
          <a:blip r:embed="rId3"/>
          <a:stretch>
            <a:fillRect/>
          </a:stretch>
        </p:blipFill>
        <p:spPr>
          <a:xfrm>
            <a:off x="2653671" y="1290604"/>
            <a:ext cx="3816140" cy="5567396"/>
          </a:xfrm>
          <a:prstGeom prst="rect">
            <a:avLst/>
          </a:prstGeom>
        </p:spPr>
      </p:pic>
      <p:pic>
        <p:nvPicPr>
          <p:cNvPr id="8" name="Resim 7">
            <a:extLst>
              <a:ext uri="{FF2B5EF4-FFF2-40B4-BE49-F238E27FC236}">
                <a16:creationId xmlns:a16="http://schemas.microsoft.com/office/drawing/2014/main" id="{1D2CA8C4-7852-102F-51F7-1914519A50D5}"/>
              </a:ext>
            </a:extLst>
          </p:cNvPr>
          <p:cNvPicPr>
            <a:picLocks noChangeAspect="1"/>
          </p:cNvPicPr>
          <p:nvPr/>
        </p:nvPicPr>
        <p:blipFill>
          <a:blip r:embed="rId4"/>
          <a:stretch>
            <a:fillRect/>
          </a:stretch>
        </p:blipFill>
        <p:spPr>
          <a:xfrm>
            <a:off x="6469811" y="1290604"/>
            <a:ext cx="4513964" cy="5567396"/>
          </a:xfrm>
          <a:prstGeom prst="rect">
            <a:avLst/>
          </a:prstGeom>
        </p:spPr>
      </p:pic>
    </p:spTree>
    <p:extLst>
      <p:ext uri="{BB962C8B-B14F-4D97-AF65-F5344CB8AC3E}">
        <p14:creationId xmlns:p14="http://schemas.microsoft.com/office/powerpoint/2010/main" val="2810266197"/>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856056" y="435207"/>
            <a:ext cx="8330104" cy="1238318"/>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ambria" panose="02040503050406030204" pitchFamily="18" charset="0"/>
                <a:cs typeface="Times New Roman" pitchFamily="18" charset="0"/>
              </a:rPr>
              <a:t>KTO KARATAY ÜNİVERSİTESİ </a:t>
            </a:r>
          </a:p>
          <a:p>
            <a:pPr algn="ctr"/>
            <a:r>
              <a:rPr lang="tr-TR" sz="2800" b="1" dirty="0">
                <a:latin typeface="Cambria" panose="02040503050406030204" pitchFamily="18" charset="0"/>
                <a:cs typeface="Times New Roman" pitchFamily="18" charset="0"/>
              </a:rPr>
              <a:t>TIP VE SAĞLIK AKADEMİK BİRİMLER OKUMA SALONU</a:t>
            </a:r>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3" name="Resim 2" descr="iç mekan, tavan içeren bir resim&#10;&#10;Açıklama otomatik olarak oluşturuldu">
            <a:extLst>
              <a:ext uri="{FF2B5EF4-FFF2-40B4-BE49-F238E27FC236}">
                <a16:creationId xmlns:a16="http://schemas.microsoft.com/office/drawing/2014/main" id="{E97690D2-2A30-8ECD-8B57-E53DC62434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6055" y="1673525"/>
            <a:ext cx="3820789" cy="5184475"/>
          </a:xfrm>
          <a:prstGeom prst="rect">
            <a:avLst/>
          </a:prstGeom>
        </p:spPr>
      </p:pic>
      <p:pic>
        <p:nvPicPr>
          <p:cNvPr id="4" name="Resim 3" descr="yer, iç mekan, duvar, bina içeren bir resim&#10;&#10;Açıklama otomatik olarak oluşturuldu">
            <a:extLst>
              <a:ext uri="{FF2B5EF4-FFF2-40B4-BE49-F238E27FC236}">
                <a16:creationId xmlns:a16="http://schemas.microsoft.com/office/drawing/2014/main" id="{783DFA97-ABD6-659D-BA6B-F9FEFAD263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844" y="1697319"/>
            <a:ext cx="4509315" cy="5160681"/>
          </a:xfrm>
          <a:prstGeom prst="rect">
            <a:avLst/>
          </a:prstGeom>
        </p:spPr>
      </p:pic>
    </p:spTree>
    <p:extLst>
      <p:ext uri="{BB962C8B-B14F-4D97-AF65-F5344CB8AC3E}">
        <p14:creationId xmlns:p14="http://schemas.microsoft.com/office/powerpoint/2010/main" val="150275488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673" y="75168"/>
            <a:ext cx="1475303" cy="990714"/>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 name="Dikdörtgen 2">
            <a:extLst>
              <a:ext uri="{FF2B5EF4-FFF2-40B4-BE49-F238E27FC236}">
                <a16:creationId xmlns:a16="http://schemas.microsoft.com/office/drawing/2014/main" id="{07CC0D94-1EE6-0DC9-8321-995C0A236AA6}"/>
              </a:ext>
            </a:extLst>
          </p:cNvPr>
          <p:cNvSpPr/>
          <p:nvPr/>
        </p:nvSpPr>
        <p:spPr>
          <a:xfrm>
            <a:off x="2650921" y="75168"/>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EĞİTİM-ÖĞRETİM HAKKINDA BİLGİ</a:t>
            </a:r>
            <a:endParaRPr lang="tr-TR" sz="25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 name="Metin kutusu 4">
            <a:extLst>
              <a:ext uri="{FF2B5EF4-FFF2-40B4-BE49-F238E27FC236}">
                <a16:creationId xmlns:a16="http://schemas.microsoft.com/office/drawing/2014/main" id="{30AF9543-1B6D-8AE9-340F-1792FBBC315E}"/>
              </a:ext>
            </a:extLst>
          </p:cNvPr>
          <p:cNvSpPr txBox="1"/>
          <p:nvPr/>
        </p:nvSpPr>
        <p:spPr>
          <a:xfrm>
            <a:off x="1934865" y="915614"/>
            <a:ext cx="8889344" cy="5909310"/>
          </a:xfrm>
          <a:prstGeom prst="rect">
            <a:avLst/>
          </a:prstGeom>
          <a:noFill/>
        </p:spPr>
        <p:txBody>
          <a:bodyPr wrap="square">
            <a:spAutoFit/>
          </a:bodyPr>
          <a:lstStyle/>
          <a:p>
            <a:pPr algn="just"/>
            <a:r>
              <a:rPr lang="tr-TR" sz="2100" dirty="0">
                <a:latin typeface="Cambria" panose="02040503050406030204" pitchFamily="18" charset="0"/>
                <a:ea typeface="Cambria" panose="02040503050406030204" pitchFamily="18" charset="0"/>
              </a:rPr>
              <a:t>Fakültemiz, Yükseköğretim Kurulu Başkanlığının </a:t>
            </a:r>
            <a:r>
              <a:rPr lang="tr-TR" altLang="tr-TR" sz="2100" dirty="0">
                <a:latin typeface="Cambria" panose="02040503050406030204" pitchFamily="18" charset="0"/>
                <a:ea typeface="Cambria" panose="02040503050406030204" pitchFamily="18" charset="0"/>
              </a:rPr>
              <a:t>29/04/2015 tarihli ve 23491 sayılı  onay yazısı ile 2015-2016 eğitim-öğretim yılında 60 öğrenci kontenjanı ile eğitime başlamıştır. </a:t>
            </a:r>
          </a:p>
          <a:p>
            <a:pPr algn="just"/>
            <a:endParaRPr lang="tr-TR" altLang="tr-TR" sz="2100" dirty="0">
              <a:latin typeface="Cambria" panose="02040503050406030204" pitchFamily="18" charset="0"/>
              <a:ea typeface="Cambria" panose="02040503050406030204" pitchFamily="18" charset="0"/>
            </a:endParaRPr>
          </a:p>
          <a:p>
            <a:pPr algn="just"/>
            <a:r>
              <a:rPr lang="tr-TR" sz="2100" dirty="0">
                <a:latin typeface="Cambria" panose="02040503050406030204" pitchFamily="18" charset="0"/>
                <a:cs typeface="Times New Roman" pitchFamily="18" charset="0"/>
              </a:rPr>
              <a:t>Fakültemizde probleme dayalı öğrenme ve yaparak yaşayarak öğrenme gibi interaktif eğitim etkinlikleriyle zenginleştirilmiş klasik eğitim programı uygulanmaktadır. </a:t>
            </a:r>
          </a:p>
          <a:p>
            <a:pPr algn="just"/>
            <a:r>
              <a:rPr lang="tr-TR" sz="2100" dirty="0">
                <a:latin typeface="Cambria" panose="02040503050406030204" pitchFamily="18" charset="0"/>
                <a:ea typeface="Cambria" panose="02040503050406030204" pitchFamily="18" charset="0"/>
              </a:rPr>
              <a:t>Fakültemizde eğitim öğretimin başladığı  yıldan bu yana tıp eğitimindeki son gelişmeler ve Avrupa Birliğine uyum amacıyla; </a:t>
            </a:r>
          </a:p>
          <a:p>
            <a:pPr marL="361950" indent="-361950" algn="just"/>
            <a:endParaRPr lang="tr-TR" sz="2100" dirty="0">
              <a:latin typeface="Cambria" panose="02040503050406030204" pitchFamily="18" charset="0"/>
              <a:ea typeface="Cambria" panose="02040503050406030204" pitchFamily="18" charset="0"/>
            </a:endParaRPr>
          </a:p>
          <a:p>
            <a:pPr marL="361950" indent="-361950" algn="just"/>
            <a:r>
              <a:rPr lang="tr-TR" sz="2100" dirty="0">
                <a:latin typeface="Cambria" panose="02040503050406030204" pitchFamily="18" charset="0"/>
                <a:ea typeface="Cambria" panose="02040503050406030204" pitchFamily="18" charset="0"/>
              </a:rPr>
              <a:t>Tıp Fakültelerinin mezuniyet öncesi eğitim programlarını</a:t>
            </a:r>
          </a:p>
          <a:p>
            <a:pPr marL="361950" indent="-361950" algn="just"/>
            <a:r>
              <a:rPr lang="tr-TR" sz="2100" dirty="0">
                <a:latin typeface="Cambria" panose="02040503050406030204" pitchFamily="18" charset="0"/>
                <a:ea typeface="Cambria" panose="02040503050406030204" pitchFamily="18" charset="0"/>
              </a:rPr>
              <a:t>geliştirme süreci çerçevesinde;</a:t>
            </a:r>
          </a:p>
          <a:p>
            <a:pPr marL="361950" indent="-361950" algn="just">
              <a:buNone/>
            </a:pPr>
            <a:endParaRPr lang="tr-TR" sz="2100" dirty="0">
              <a:latin typeface="Cambria" panose="02040503050406030204" pitchFamily="18" charset="0"/>
              <a:ea typeface="Cambria" panose="02040503050406030204" pitchFamily="18" charset="0"/>
            </a:endParaRPr>
          </a:p>
          <a:p>
            <a:pPr algn="just">
              <a:buFont typeface="Wingdings" panose="05000000000000000000" pitchFamily="2" charset="2"/>
              <a:buChar char="Ø"/>
            </a:pPr>
            <a:r>
              <a:rPr lang="tr-TR" sz="2100" dirty="0">
                <a:latin typeface="Cambria" panose="02040503050406030204" pitchFamily="18" charset="0"/>
                <a:ea typeface="Cambria" panose="02040503050406030204" pitchFamily="18" charset="0"/>
              </a:rPr>
              <a:t>Ulusal Çekirdek Eğitim Programı(ÇEP)’</a:t>
            </a:r>
            <a:r>
              <a:rPr lang="tr-TR" sz="2100" dirty="0" err="1">
                <a:latin typeface="Cambria" panose="02040503050406030204" pitchFamily="18" charset="0"/>
                <a:ea typeface="Cambria" panose="02040503050406030204" pitchFamily="18" charset="0"/>
              </a:rPr>
              <a:t>na</a:t>
            </a:r>
            <a:r>
              <a:rPr lang="tr-TR" sz="2100" dirty="0">
                <a:latin typeface="Cambria" panose="02040503050406030204" pitchFamily="18" charset="0"/>
                <a:ea typeface="Cambria" panose="02040503050406030204" pitchFamily="18" charset="0"/>
              </a:rPr>
              <a:t>,</a:t>
            </a:r>
            <a:endParaRPr lang="en-US" sz="2100" dirty="0">
              <a:latin typeface="Cambria" panose="02040503050406030204" pitchFamily="18" charset="0"/>
              <a:ea typeface="Cambria" panose="02040503050406030204" pitchFamily="18" charset="0"/>
            </a:endParaRPr>
          </a:p>
          <a:p>
            <a:pPr algn="just">
              <a:buFont typeface="Wingdings" panose="05000000000000000000" pitchFamily="2" charset="2"/>
              <a:buChar char="Ø"/>
            </a:pPr>
            <a:r>
              <a:rPr lang="tr-TR" sz="2100" dirty="0">
                <a:latin typeface="Cambria" panose="02040503050406030204" pitchFamily="18" charset="0"/>
                <a:ea typeface="Cambria" panose="02040503050406030204" pitchFamily="18" charset="0"/>
              </a:rPr>
              <a:t>Bologna kriterlerine ve</a:t>
            </a:r>
          </a:p>
          <a:p>
            <a:pPr algn="just">
              <a:buFont typeface="Wingdings" panose="05000000000000000000" pitchFamily="2" charset="2"/>
              <a:buChar char="Ø"/>
            </a:pPr>
            <a:r>
              <a:rPr lang="tr-TR" sz="2100" dirty="0">
                <a:latin typeface="Cambria" panose="02040503050406030204" pitchFamily="18" charset="0"/>
                <a:ea typeface="Cambria" panose="02040503050406030204" pitchFamily="18" charset="0"/>
              </a:rPr>
              <a:t>Akreditasyona uyumlu eğitim verilmektedir.</a:t>
            </a:r>
          </a:p>
          <a:p>
            <a:pPr algn="just"/>
            <a:endParaRPr lang="tr-TR" altLang="tr-TR" sz="2100" dirty="0">
              <a:latin typeface="Cambria" panose="02040503050406030204" pitchFamily="18" charset="0"/>
              <a:ea typeface="Cambria" panose="02040503050406030204" pitchFamily="18" charset="0"/>
            </a:endParaRPr>
          </a:p>
          <a:p>
            <a:pPr algn="just"/>
            <a:endParaRPr lang="tr-TR" sz="21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422130"/>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CE76F8E2-CB20-42D8-8E4D-8750A378F423}"/>
              </a:ext>
            </a:extLst>
          </p:cNvPr>
          <p:cNvPicPr>
            <a:picLocks noChangeAspect="1"/>
          </p:cNvPicPr>
          <p:nvPr/>
        </p:nvPicPr>
        <p:blipFill>
          <a:blip r:embed="rId2"/>
          <a:stretch>
            <a:fillRect/>
          </a:stretch>
        </p:blipFill>
        <p:spPr>
          <a:xfrm>
            <a:off x="3045202" y="3336516"/>
            <a:ext cx="7058819" cy="538472"/>
          </a:xfrm>
          <a:prstGeom prst="rect">
            <a:avLst/>
          </a:prstGeom>
        </p:spPr>
      </p:pic>
      <p:pic>
        <p:nvPicPr>
          <p:cNvPr id="11" name="Resim 10">
            <a:extLst>
              <a:ext uri="{FF2B5EF4-FFF2-40B4-BE49-F238E27FC236}">
                <a16:creationId xmlns:a16="http://schemas.microsoft.com/office/drawing/2014/main" id="{061F3EA1-7F55-494F-8345-4A0AF650A3CE}"/>
              </a:ext>
            </a:extLst>
          </p:cNvPr>
          <p:cNvPicPr>
            <a:picLocks noChangeAspect="1"/>
          </p:cNvPicPr>
          <p:nvPr/>
        </p:nvPicPr>
        <p:blipFill>
          <a:blip r:embed="rId3"/>
          <a:stretch>
            <a:fillRect/>
          </a:stretch>
        </p:blipFill>
        <p:spPr>
          <a:xfrm>
            <a:off x="3102574" y="2851676"/>
            <a:ext cx="5734101" cy="542763"/>
          </a:xfrm>
          <a:prstGeom prst="rect">
            <a:avLst/>
          </a:prstGeom>
        </p:spPr>
      </p:pic>
      <p:pic>
        <p:nvPicPr>
          <p:cNvPr id="13" name="Resim 12">
            <a:extLst>
              <a:ext uri="{FF2B5EF4-FFF2-40B4-BE49-F238E27FC236}">
                <a16:creationId xmlns:a16="http://schemas.microsoft.com/office/drawing/2014/main" id="{400B04CF-80C6-442E-A629-B01483FB9832}"/>
              </a:ext>
            </a:extLst>
          </p:cNvPr>
          <p:cNvPicPr>
            <a:picLocks noChangeAspect="1"/>
          </p:cNvPicPr>
          <p:nvPr/>
        </p:nvPicPr>
        <p:blipFill>
          <a:blip r:embed="rId4"/>
          <a:stretch>
            <a:fillRect/>
          </a:stretch>
        </p:blipFill>
        <p:spPr>
          <a:xfrm>
            <a:off x="3154706" y="3860444"/>
            <a:ext cx="7254290" cy="427307"/>
          </a:xfrm>
          <a:prstGeom prst="rect">
            <a:avLst/>
          </a:prstGeom>
        </p:spPr>
      </p:pic>
      <p:pic>
        <p:nvPicPr>
          <p:cNvPr id="19" name="Resim 18">
            <a:extLst>
              <a:ext uri="{FF2B5EF4-FFF2-40B4-BE49-F238E27FC236}">
                <a16:creationId xmlns:a16="http://schemas.microsoft.com/office/drawing/2014/main" id="{3D118D54-AD3C-4C18-9BFE-2CF075208A65}"/>
              </a:ext>
            </a:extLst>
          </p:cNvPr>
          <p:cNvPicPr>
            <a:picLocks noChangeAspect="1"/>
          </p:cNvPicPr>
          <p:nvPr/>
        </p:nvPicPr>
        <p:blipFill>
          <a:blip r:embed="rId5"/>
          <a:stretch>
            <a:fillRect/>
          </a:stretch>
        </p:blipFill>
        <p:spPr>
          <a:xfrm>
            <a:off x="3081787" y="4320464"/>
            <a:ext cx="7731826" cy="374938"/>
          </a:xfrm>
          <a:prstGeom prst="rect">
            <a:avLst/>
          </a:prstGeom>
        </p:spPr>
      </p:pic>
      <p:pic>
        <p:nvPicPr>
          <p:cNvPr id="21" name="Resim 20">
            <a:extLst>
              <a:ext uri="{FF2B5EF4-FFF2-40B4-BE49-F238E27FC236}">
                <a16:creationId xmlns:a16="http://schemas.microsoft.com/office/drawing/2014/main" id="{15335133-F5E5-4A9C-ADC3-52C323BDB732}"/>
              </a:ext>
            </a:extLst>
          </p:cNvPr>
          <p:cNvPicPr>
            <a:picLocks noChangeAspect="1"/>
          </p:cNvPicPr>
          <p:nvPr/>
        </p:nvPicPr>
        <p:blipFill>
          <a:blip r:embed="rId6"/>
          <a:stretch>
            <a:fillRect/>
          </a:stretch>
        </p:blipFill>
        <p:spPr>
          <a:xfrm>
            <a:off x="2716065" y="1399941"/>
            <a:ext cx="6120610" cy="1451735"/>
          </a:xfrm>
          <a:prstGeom prst="rect">
            <a:avLst/>
          </a:prstGeom>
        </p:spPr>
      </p:pic>
      <p:sp>
        <p:nvSpPr>
          <p:cNvPr id="22" name="Metin kutusu 21">
            <a:extLst>
              <a:ext uri="{FF2B5EF4-FFF2-40B4-BE49-F238E27FC236}">
                <a16:creationId xmlns:a16="http://schemas.microsoft.com/office/drawing/2014/main" id="{D2D57B76-19C8-45E7-B9E4-0A554887366B}"/>
              </a:ext>
            </a:extLst>
          </p:cNvPr>
          <p:cNvSpPr txBox="1"/>
          <p:nvPr/>
        </p:nvSpPr>
        <p:spPr>
          <a:xfrm>
            <a:off x="4029350" y="5042608"/>
            <a:ext cx="417550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err="1">
                <a:ln>
                  <a:noFill/>
                </a:ln>
                <a:solidFill>
                  <a:prstClr val="black"/>
                </a:solidFill>
                <a:effectLst/>
                <a:uLnTx/>
                <a:uFillTx/>
                <a:latin typeface="Calibri" panose="020F0502020204030204"/>
                <a:ea typeface="+mn-ea"/>
                <a:cs typeface="+mn-cs"/>
              </a:rPr>
              <a:t>Whatsapp</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Danışma Hattı :0 549 551 1251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bilgi@karatay.edu.tr</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444 12 51</a:t>
            </a:r>
          </a:p>
        </p:txBody>
      </p:sp>
      <p:pic>
        <p:nvPicPr>
          <p:cNvPr id="24" name="Grafik 23" descr="Telefon düz dolguyla">
            <a:extLst>
              <a:ext uri="{FF2B5EF4-FFF2-40B4-BE49-F238E27FC236}">
                <a16:creationId xmlns:a16="http://schemas.microsoft.com/office/drawing/2014/main" id="{1804CDD0-D796-47F1-A635-AB70EC8B5F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07414" y="5586533"/>
            <a:ext cx="342302" cy="342302"/>
          </a:xfrm>
          <a:prstGeom prst="rect">
            <a:avLst/>
          </a:prstGeom>
        </p:spPr>
      </p:pic>
      <p:pic>
        <p:nvPicPr>
          <p:cNvPr id="26" name="Grafik 25" descr="Zarf ana hat">
            <a:extLst>
              <a:ext uri="{FF2B5EF4-FFF2-40B4-BE49-F238E27FC236}">
                <a16:creationId xmlns:a16="http://schemas.microsoft.com/office/drawing/2014/main" id="{DEB230A3-453B-4E5E-B73D-A3E5583431C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07414" y="5333122"/>
            <a:ext cx="342302" cy="342302"/>
          </a:xfrm>
          <a:prstGeom prst="rect">
            <a:avLst/>
          </a:prstGeom>
        </p:spPr>
      </p:pic>
      <p:pic>
        <p:nvPicPr>
          <p:cNvPr id="30" name="Resim 29">
            <a:extLst>
              <a:ext uri="{FF2B5EF4-FFF2-40B4-BE49-F238E27FC236}">
                <a16:creationId xmlns:a16="http://schemas.microsoft.com/office/drawing/2014/main" id="{48A1AFDD-90E5-4B76-A957-DCC17FC832B6}"/>
              </a:ext>
            </a:extLst>
          </p:cNvPr>
          <p:cNvPicPr>
            <a:picLocks noChangeAspect="1"/>
          </p:cNvPicPr>
          <p:nvPr/>
        </p:nvPicPr>
        <p:blipFill>
          <a:blip r:embed="rId12"/>
          <a:stretch>
            <a:fillRect/>
          </a:stretch>
        </p:blipFill>
        <p:spPr>
          <a:xfrm>
            <a:off x="3620884" y="5014262"/>
            <a:ext cx="342302" cy="342302"/>
          </a:xfrm>
          <a:prstGeom prst="rect">
            <a:avLst/>
          </a:prstGeom>
        </p:spPr>
      </p:pic>
      <p:pic>
        <p:nvPicPr>
          <p:cNvPr id="32" name="Resim 31">
            <a:extLst>
              <a:ext uri="{FF2B5EF4-FFF2-40B4-BE49-F238E27FC236}">
                <a16:creationId xmlns:a16="http://schemas.microsoft.com/office/drawing/2014/main" id="{BE2DE626-0354-4A98-9B28-3684F48BA4FC}"/>
              </a:ext>
            </a:extLst>
          </p:cNvPr>
          <p:cNvPicPr>
            <a:picLocks noChangeAspect="1"/>
          </p:cNvPicPr>
          <p:nvPr/>
        </p:nvPicPr>
        <p:blipFill>
          <a:blip r:embed="rId13"/>
          <a:stretch>
            <a:fillRect/>
          </a:stretch>
        </p:blipFill>
        <p:spPr>
          <a:xfrm>
            <a:off x="2716065" y="3860444"/>
            <a:ext cx="339250" cy="353747"/>
          </a:xfrm>
          <a:prstGeom prst="rect">
            <a:avLst/>
          </a:prstGeom>
        </p:spPr>
      </p:pic>
      <p:pic>
        <p:nvPicPr>
          <p:cNvPr id="34" name="Resim 33">
            <a:extLst>
              <a:ext uri="{FF2B5EF4-FFF2-40B4-BE49-F238E27FC236}">
                <a16:creationId xmlns:a16="http://schemas.microsoft.com/office/drawing/2014/main" id="{AE750DE4-2FAD-493A-B0A5-F69F5E7104DF}"/>
              </a:ext>
            </a:extLst>
          </p:cNvPr>
          <p:cNvPicPr>
            <a:picLocks noChangeAspect="1"/>
          </p:cNvPicPr>
          <p:nvPr/>
        </p:nvPicPr>
        <p:blipFill>
          <a:blip r:embed="rId14"/>
          <a:stretch>
            <a:fillRect/>
          </a:stretch>
        </p:blipFill>
        <p:spPr>
          <a:xfrm>
            <a:off x="2705398" y="3409643"/>
            <a:ext cx="359856" cy="363566"/>
          </a:xfrm>
          <a:prstGeom prst="rect">
            <a:avLst/>
          </a:prstGeom>
        </p:spPr>
      </p:pic>
      <p:pic>
        <p:nvPicPr>
          <p:cNvPr id="36" name="Resim 35">
            <a:extLst>
              <a:ext uri="{FF2B5EF4-FFF2-40B4-BE49-F238E27FC236}">
                <a16:creationId xmlns:a16="http://schemas.microsoft.com/office/drawing/2014/main" id="{3DEDBFB0-EE02-45E0-BE9F-EF458C1BF403}"/>
              </a:ext>
            </a:extLst>
          </p:cNvPr>
          <p:cNvPicPr>
            <a:picLocks noChangeAspect="1"/>
          </p:cNvPicPr>
          <p:nvPr/>
        </p:nvPicPr>
        <p:blipFill>
          <a:blip r:embed="rId15"/>
          <a:stretch>
            <a:fillRect/>
          </a:stretch>
        </p:blipFill>
        <p:spPr>
          <a:xfrm>
            <a:off x="2716065" y="2972949"/>
            <a:ext cx="350299" cy="363567"/>
          </a:xfrm>
          <a:prstGeom prst="rect">
            <a:avLst/>
          </a:prstGeom>
        </p:spPr>
      </p:pic>
      <p:pic>
        <p:nvPicPr>
          <p:cNvPr id="38" name="Resim 37">
            <a:extLst>
              <a:ext uri="{FF2B5EF4-FFF2-40B4-BE49-F238E27FC236}">
                <a16:creationId xmlns:a16="http://schemas.microsoft.com/office/drawing/2014/main" id="{A4FB25CC-04E1-4BF9-80AD-AF301E6AFB96}"/>
              </a:ext>
            </a:extLst>
          </p:cNvPr>
          <p:cNvPicPr>
            <a:picLocks noChangeAspect="1"/>
          </p:cNvPicPr>
          <p:nvPr/>
        </p:nvPicPr>
        <p:blipFill>
          <a:blip r:embed="rId16"/>
          <a:stretch>
            <a:fillRect/>
          </a:stretch>
        </p:blipFill>
        <p:spPr>
          <a:xfrm>
            <a:off x="2716065" y="4301426"/>
            <a:ext cx="329137" cy="342302"/>
          </a:xfrm>
          <a:prstGeom prst="rect">
            <a:avLst/>
          </a:prstGeom>
        </p:spPr>
      </p:pic>
      <p:sp>
        <p:nvSpPr>
          <p:cNvPr id="6" name="Dikdörtgen 5">
            <a:extLst>
              <a:ext uri="{FF2B5EF4-FFF2-40B4-BE49-F238E27FC236}">
                <a16:creationId xmlns:a16="http://schemas.microsoft.com/office/drawing/2014/main" id="{298B447D-9F20-EB60-A666-41F9BA3F6CB9}"/>
              </a:ext>
            </a:extLst>
          </p:cNvPr>
          <p:cNvSpPr/>
          <p:nvPr/>
        </p:nvSpPr>
        <p:spPr>
          <a:xfrm>
            <a:off x="2718033" y="33265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SOSYAL MEDYA HESAPLARIMIZ</a:t>
            </a: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spTree>
    <p:extLst>
      <p:ext uri="{BB962C8B-B14F-4D97-AF65-F5344CB8AC3E}">
        <p14:creationId xmlns:p14="http://schemas.microsoft.com/office/powerpoint/2010/main" val="1052218426"/>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653671" y="282637"/>
            <a:ext cx="8330104" cy="990714"/>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2800" b="1" dirty="0">
              <a:latin typeface="Cambria" panose="02040503050406030204" pitchFamily="18" charset="0"/>
              <a:cs typeface="Times New Roman" pitchFamily="18" charset="0"/>
            </a:endParaRPr>
          </a:p>
          <a:p>
            <a:pPr algn="ctr"/>
            <a:r>
              <a:rPr lang="tr-TR" sz="2800" b="1" dirty="0">
                <a:latin typeface="Times New Roman" pitchFamily="18" charset="0"/>
                <a:cs typeface="Times New Roman" pitchFamily="18" charset="0"/>
              </a:rPr>
              <a:t>KONYA MEDİCANA HASTANESİ</a:t>
            </a:r>
          </a:p>
          <a:p>
            <a:pPr algn="ctr"/>
            <a:r>
              <a:rPr lang="tr-TR" sz="2800" b="1" dirty="0">
                <a:latin typeface="Times New Roman" pitchFamily="18" charset="0"/>
                <a:cs typeface="Times New Roman" pitchFamily="18" charset="0"/>
              </a:rPr>
              <a:t> AFİLİASYON ANLAŞMASI</a:t>
            </a:r>
            <a:endParaRPr lang="tr-TR" altLang="tr-TR" sz="2800" b="1" dirty="0">
              <a:latin typeface="Cambria" panose="02040503050406030204" pitchFamily="18" charset="0"/>
              <a:cs typeface="Times New Roman" panose="02020603050405020304" pitchFamily="18" charset="0"/>
            </a:endParaRPr>
          </a:p>
          <a:p>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sp>
        <p:nvSpPr>
          <p:cNvPr id="4" name="Metin kutusu 3">
            <a:extLst>
              <a:ext uri="{FF2B5EF4-FFF2-40B4-BE49-F238E27FC236}">
                <a16:creationId xmlns:a16="http://schemas.microsoft.com/office/drawing/2014/main" id="{14485FDC-22EF-B06C-4C31-FFE9524B2CE0}"/>
              </a:ext>
            </a:extLst>
          </p:cNvPr>
          <p:cNvSpPr txBox="1"/>
          <p:nvPr/>
        </p:nvSpPr>
        <p:spPr>
          <a:xfrm>
            <a:off x="1276709" y="1764298"/>
            <a:ext cx="9351034" cy="5093702"/>
          </a:xfrm>
          <a:prstGeom prst="rect">
            <a:avLst/>
          </a:prstGeom>
          <a:noFill/>
        </p:spPr>
        <p:txBody>
          <a:bodyPr wrap="square">
            <a:spAutoFit/>
          </a:bodyPr>
          <a:lstStyle/>
          <a:p>
            <a:pPr marL="0" indent="0" algn="just">
              <a:buNone/>
            </a:pPr>
            <a:r>
              <a:rPr lang="tr-TR" sz="2500" dirty="0">
                <a:latin typeface="Cambria" panose="02040503050406030204" pitchFamily="18" charset="0"/>
                <a:cs typeface="Times New Roman" pitchFamily="18" charset="0"/>
              </a:rPr>
              <a:t>Üniversitemiz ile Işıl Sağlık Hizmetleri A.Ş. Arasında 10.04.2015 tarihinde </a:t>
            </a:r>
            <a:r>
              <a:rPr lang="tr-TR" sz="2500" dirty="0" err="1">
                <a:latin typeface="Cambria" panose="02040503050406030204" pitchFamily="18" charset="0"/>
                <a:cs typeface="Times New Roman" pitchFamily="18" charset="0"/>
              </a:rPr>
              <a:t>afiliasyon</a:t>
            </a:r>
            <a:r>
              <a:rPr lang="tr-TR" sz="2500" dirty="0">
                <a:latin typeface="Cambria" panose="02040503050406030204" pitchFamily="18" charset="0"/>
                <a:cs typeface="Times New Roman" pitchFamily="18" charset="0"/>
              </a:rPr>
              <a:t> protokolü imzalanmıştır.</a:t>
            </a:r>
          </a:p>
          <a:p>
            <a:pPr marL="0" indent="0" algn="just">
              <a:buNone/>
            </a:pPr>
            <a:endParaRPr lang="tr-TR" sz="2500" dirty="0">
              <a:latin typeface="Cambria" panose="02040503050406030204" pitchFamily="18" charset="0"/>
              <a:cs typeface="Times New Roman" pitchFamily="18" charset="0"/>
            </a:endParaRPr>
          </a:p>
          <a:p>
            <a:pPr algn="just"/>
            <a:r>
              <a:rPr lang="tr-TR" sz="2500" dirty="0" err="1">
                <a:latin typeface="Cambria" panose="02040503050406030204" pitchFamily="18" charset="0"/>
                <a:cs typeface="Times New Roman" pitchFamily="18" charset="0"/>
              </a:rPr>
              <a:t>Afiliasyon</a:t>
            </a:r>
            <a:r>
              <a:rPr lang="tr-TR" sz="2500" dirty="0">
                <a:latin typeface="Cambria" panose="02040503050406030204" pitchFamily="18" charset="0"/>
                <a:cs typeface="Times New Roman" pitchFamily="18" charset="0"/>
              </a:rPr>
              <a:t> protokolü, 19.04.2012 tarihli YÖK Genel Kurul Toplantısında 2012.8.481 ve 2012.8.482 sayılı kararlarla kabul edilen Vakıf Yükseköğretim Kurumları ile Özel Hastanelerin İş Birliğine İlişkin Usul ve Esaslar ile Vakıf Yükseköğretim Kurumları ile Özel Hastaneler Arasında İş Birliği ve Ortak Kullanıma İlişkin Örnek protokole uygun olarak hazırlanmıştır. Usul ve Esasların 2. Maddesinin 4. Fıkrasında yer alan ‘‘Protokolün imzalanmasından itibaren en geç altı ay içerisinde hastanenin birlikte kullanımına geçilir’’ ibaresi gereğince, 10.04.2015 tarihinden itibaren karşılıklı yükümlülükler yerine getirilmeye başlanmıştır.</a:t>
            </a:r>
          </a:p>
        </p:txBody>
      </p:sp>
    </p:spTree>
    <p:extLst>
      <p:ext uri="{BB962C8B-B14F-4D97-AF65-F5344CB8AC3E}">
        <p14:creationId xmlns:p14="http://schemas.microsoft.com/office/powerpoint/2010/main" val="351798520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856056" y="435207"/>
            <a:ext cx="8330104" cy="1238318"/>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ambria" panose="02040503050406030204" pitchFamily="18" charset="0"/>
              </a:rPr>
              <a:t>KTO KARATAY ÜNİVERSİTESİ TIP FAKÜLTESİ MEDİCANA HASTANESİ</a:t>
            </a:r>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2" name="Picture 2" descr="C:\Users\konkiletisim\Desktop\Medicana Konya Hastasi\medicana konya Hastanesi.jpg">
            <a:extLst>
              <a:ext uri="{FF2B5EF4-FFF2-40B4-BE49-F238E27FC236}">
                <a16:creationId xmlns:a16="http://schemas.microsoft.com/office/drawing/2014/main" id="{E8FC8F38-F1CD-F052-C0D3-FF8EAEE2C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6054" y="1673525"/>
            <a:ext cx="8330105" cy="518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21715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856056" y="435207"/>
            <a:ext cx="8330104" cy="1238318"/>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ambria" panose="02040503050406030204" pitchFamily="18" charset="0"/>
              </a:rPr>
              <a:t>KTO KARATAY ÜNİVERSİTESİ TIP FAKÜLTESİ MEDİCANA HASTANESİ</a:t>
            </a:r>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3" name="Picture 3" descr="F:\Medicana\resimler\DSC_0460.JPG">
            <a:extLst>
              <a:ext uri="{FF2B5EF4-FFF2-40B4-BE49-F238E27FC236}">
                <a16:creationId xmlns:a16="http://schemas.microsoft.com/office/drawing/2014/main" id="{42A2C5F3-A7C9-B9FB-EF8A-59E17DDBE9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6056" y="1673525"/>
            <a:ext cx="8330104" cy="518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393122"/>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856056" y="435207"/>
            <a:ext cx="8330104" cy="1238318"/>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ambria" panose="02040503050406030204" pitchFamily="18" charset="0"/>
              </a:rPr>
              <a:t>KTO KARATAY ÜNİVERSİTESİ TIP FAKÜLTESİ MEDİCANA HASTANESİ HASTA ODASI</a:t>
            </a:r>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2" name="Picture 3" descr="C:\Users\konkiletisim\Desktop\Medicana Konya Hastasi\Medicana Konya Hastanesi3.jpg">
            <a:extLst>
              <a:ext uri="{FF2B5EF4-FFF2-40B4-BE49-F238E27FC236}">
                <a16:creationId xmlns:a16="http://schemas.microsoft.com/office/drawing/2014/main" id="{9D4B0CE6-3C6B-09F3-5D60-38F6F41268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6056" y="1673525"/>
            <a:ext cx="8330104" cy="518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13313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856056" y="435207"/>
            <a:ext cx="8330104" cy="1238318"/>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b="1" dirty="0">
                <a:latin typeface="Cambria" panose="02040503050406030204" pitchFamily="18" charset="0"/>
              </a:rPr>
              <a:t>KTO KARATAY ÜNİVERSİTESİ TIP FAKÜLTESİ MEDİCANA HASTANESİ</a:t>
            </a:r>
            <a:endParaRPr lang="tr-TR" altLang="tr-TR" sz="2800" b="1" dirty="0">
              <a:latin typeface="Cambria" panose="02040503050406030204" pitchFamily="18" charset="0"/>
              <a:cs typeface="Times New Roman" panose="02020603050405020304" pitchFamily="18" charset="0"/>
            </a:endParaRP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sp>
        <p:nvSpPr>
          <p:cNvPr id="3" name="Metin kutusu 2">
            <a:extLst>
              <a:ext uri="{FF2B5EF4-FFF2-40B4-BE49-F238E27FC236}">
                <a16:creationId xmlns:a16="http://schemas.microsoft.com/office/drawing/2014/main" id="{696C3482-6918-945E-D491-9204FD29AC00}"/>
              </a:ext>
            </a:extLst>
          </p:cNvPr>
          <p:cNvSpPr txBox="1"/>
          <p:nvPr/>
        </p:nvSpPr>
        <p:spPr>
          <a:xfrm>
            <a:off x="2856056" y="2541971"/>
            <a:ext cx="6974360" cy="2015936"/>
          </a:xfrm>
          <a:prstGeom prst="rect">
            <a:avLst/>
          </a:prstGeom>
          <a:noFill/>
        </p:spPr>
        <p:txBody>
          <a:bodyPr wrap="square" rtlCol="0">
            <a:spAutoFit/>
          </a:bodyPr>
          <a:lstStyle/>
          <a:p>
            <a:r>
              <a:rPr lang="tr-TR" sz="2500" dirty="0">
                <a:latin typeface="Cambria "/>
              </a:rPr>
              <a:t>Hastanemizde;</a:t>
            </a:r>
          </a:p>
          <a:p>
            <a:pPr marL="285750" indent="-285750">
              <a:buFont typeface="Arial" panose="020B0604020202020204" pitchFamily="34" charset="0"/>
              <a:buChar char="•"/>
            </a:pPr>
            <a:r>
              <a:rPr lang="tr-TR" sz="2500" dirty="0">
                <a:latin typeface="Cambria "/>
              </a:rPr>
              <a:t>12 adet derslik </a:t>
            </a:r>
          </a:p>
          <a:p>
            <a:pPr marL="285750" indent="-285750">
              <a:buFont typeface="Arial" panose="020B0604020202020204" pitchFamily="34" charset="0"/>
              <a:buChar char="•"/>
            </a:pPr>
            <a:r>
              <a:rPr lang="tr-TR" sz="2500" dirty="0">
                <a:latin typeface="Cambria "/>
              </a:rPr>
              <a:t>3 adet stajyer odası </a:t>
            </a:r>
          </a:p>
          <a:p>
            <a:pPr marL="285750" indent="-285750">
              <a:buFont typeface="Arial" panose="020B0604020202020204" pitchFamily="34" charset="0"/>
              <a:buChar char="•"/>
            </a:pPr>
            <a:r>
              <a:rPr lang="tr-TR" sz="2500" dirty="0">
                <a:latin typeface="Cambria "/>
              </a:rPr>
              <a:t>3 adet İntörn odası </a:t>
            </a:r>
          </a:p>
          <a:p>
            <a:pPr marL="285750" indent="-285750">
              <a:buFont typeface="Arial" panose="020B0604020202020204" pitchFamily="34" charset="0"/>
              <a:buChar char="•"/>
            </a:pPr>
            <a:r>
              <a:rPr lang="tr-TR" sz="2500" dirty="0">
                <a:latin typeface="Cambria "/>
              </a:rPr>
              <a:t>4 adet nöbetçi asistan odası mevcuttur.</a:t>
            </a:r>
          </a:p>
        </p:txBody>
      </p:sp>
    </p:spTree>
    <p:extLst>
      <p:ext uri="{BB962C8B-B14F-4D97-AF65-F5344CB8AC3E}">
        <p14:creationId xmlns:p14="http://schemas.microsoft.com/office/powerpoint/2010/main" val="95899941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856056" y="435207"/>
            <a:ext cx="8330104" cy="1238318"/>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tr-TR" sz="2800" b="1" dirty="0">
                <a:latin typeface="Cambria" panose="02040503050406030204" pitchFamily="18" charset="0"/>
              </a:rPr>
              <a:t>NÖBETÇİ ASİSTAN ODASI </a:t>
            </a: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3" name="Picture 2" descr="C:\Users\konkiletisim\Downloads\20171228_115448.jpg">
            <a:extLst>
              <a:ext uri="{FF2B5EF4-FFF2-40B4-BE49-F238E27FC236}">
                <a16:creationId xmlns:a16="http://schemas.microsoft.com/office/drawing/2014/main" id="{1AFC3CD5-91A9-3C77-F5A8-31E392E23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6056" y="1673525"/>
            <a:ext cx="8330104" cy="518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67580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298B447D-9F20-EB60-A666-41F9BA3F6CB9}"/>
              </a:ext>
            </a:extLst>
          </p:cNvPr>
          <p:cNvSpPr/>
          <p:nvPr/>
        </p:nvSpPr>
        <p:spPr>
          <a:xfrm>
            <a:off x="2856056" y="435207"/>
            <a:ext cx="8330104" cy="1238318"/>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tr-TR" sz="2800" b="1" dirty="0">
                <a:latin typeface="Cambria" panose="02040503050406030204" pitchFamily="18" charset="0"/>
              </a:rPr>
              <a:t>LABORATUVARLAR</a:t>
            </a:r>
          </a:p>
        </p:txBody>
      </p:sp>
      <p:pic>
        <p:nvPicPr>
          <p:cNvPr id="9" name="Resim 8">
            <a:extLst>
              <a:ext uri="{FF2B5EF4-FFF2-40B4-BE49-F238E27FC236}">
                <a16:creationId xmlns:a16="http://schemas.microsoft.com/office/drawing/2014/main" id="{686FF2EE-A411-F62B-7A29-524A6427AC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2" name="Picture 2" descr="F:\20171228_093322.jpg">
            <a:extLst>
              <a:ext uri="{FF2B5EF4-FFF2-40B4-BE49-F238E27FC236}">
                <a16:creationId xmlns:a16="http://schemas.microsoft.com/office/drawing/2014/main" id="{DFF909D8-DEB2-5F2C-59B2-75B09D71E1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2856056" y="1673525"/>
            <a:ext cx="4001944" cy="22914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Yeni klasör\20171228_093616.jpg">
            <a:extLst>
              <a:ext uri="{FF2B5EF4-FFF2-40B4-BE49-F238E27FC236}">
                <a16:creationId xmlns:a16="http://schemas.microsoft.com/office/drawing/2014/main" id="{EDB70910-9CF4-2E24-715F-CAD09E7CB6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673524"/>
            <a:ext cx="4328160" cy="22914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Yeni klasör\20171228_093659.jpg">
            <a:extLst>
              <a:ext uri="{FF2B5EF4-FFF2-40B4-BE49-F238E27FC236}">
                <a16:creationId xmlns:a16="http://schemas.microsoft.com/office/drawing/2014/main" id="{CB0E6B7C-BD03-9B38-A096-954834411C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3964957"/>
            <a:ext cx="4328160" cy="28135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konbsaracligil\Downloads\IMG_6483.JPG">
            <a:extLst>
              <a:ext uri="{FF2B5EF4-FFF2-40B4-BE49-F238E27FC236}">
                <a16:creationId xmlns:a16="http://schemas.microsoft.com/office/drawing/2014/main" id="{7F025A0D-C6AA-4DF8-9BEA-90DC1DAE2E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6054" y="3964956"/>
            <a:ext cx="4001946" cy="2710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9754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 name="Dikdörtgen 2">
            <a:extLst>
              <a:ext uri="{FF2B5EF4-FFF2-40B4-BE49-F238E27FC236}">
                <a16:creationId xmlns:a16="http://schemas.microsoft.com/office/drawing/2014/main" id="{07CC0D94-1EE6-0DC9-8321-995C0A236AA6}"/>
              </a:ext>
            </a:extLst>
          </p:cNvPr>
          <p:cNvSpPr/>
          <p:nvPr/>
        </p:nvSpPr>
        <p:spPr>
          <a:xfrm>
            <a:off x="2718033" y="33265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YÖNETİM KADROSU</a:t>
            </a:r>
          </a:p>
        </p:txBody>
      </p:sp>
      <p:sp>
        <p:nvSpPr>
          <p:cNvPr id="20" name="Metin kutusu 19">
            <a:extLst>
              <a:ext uri="{FF2B5EF4-FFF2-40B4-BE49-F238E27FC236}">
                <a16:creationId xmlns:a16="http://schemas.microsoft.com/office/drawing/2014/main" id="{C1581993-029A-2824-269B-7370754A0D05}"/>
              </a:ext>
            </a:extLst>
          </p:cNvPr>
          <p:cNvSpPr txBox="1"/>
          <p:nvPr/>
        </p:nvSpPr>
        <p:spPr>
          <a:xfrm>
            <a:off x="4810087" y="3045619"/>
            <a:ext cx="3031667" cy="646331"/>
          </a:xfrm>
          <a:prstGeom prst="rect">
            <a:avLst/>
          </a:prstGeom>
          <a:noFill/>
        </p:spPr>
        <p:txBody>
          <a:bodyPr wrap="square">
            <a:spAutoFit/>
          </a:bodyPr>
          <a:lstStyle>
            <a:defPPr>
              <a:defRPr lang="tr-TR"/>
            </a:defPPr>
            <a:lvl1pPr algn="just">
              <a:defRPr sz="2500">
                <a:solidFill>
                  <a:srgbClr val="000000"/>
                </a:solidFill>
                <a:latin typeface="Cambria" panose="02040503050406030204" pitchFamily="18" charset="0"/>
                <a:ea typeface="Cambria" panose="02040503050406030204" pitchFamily="18" charset="0"/>
              </a:defRPr>
            </a:lvl1pPr>
          </a:lstStyle>
          <a:p>
            <a:pPr algn="ctr"/>
            <a:r>
              <a:rPr lang="tr-TR" sz="1800" dirty="0"/>
              <a:t>Dekan V.</a:t>
            </a:r>
          </a:p>
          <a:p>
            <a:pPr algn="ctr"/>
            <a:r>
              <a:rPr lang="tr-TR" sz="1800" dirty="0"/>
              <a:t>Prof. Dr. Fevzi </a:t>
            </a:r>
            <a:r>
              <a:rPr lang="tr-TR" sz="1800" dirty="0" err="1"/>
              <a:t>Rifat</a:t>
            </a:r>
            <a:r>
              <a:rPr lang="tr-TR" sz="1800" dirty="0"/>
              <a:t> ORTAÇ</a:t>
            </a:r>
          </a:p>
        </p:txBody>
      </p:sp>
      <p:sp>
        <p:nvSpPr>
          <p:cNvPr id="22" name="Metin kutusu 21">
            <a:extLst>
              <a:ext uri="{FF2B5EF4-FFF2-40B4-BE49-F238E27FC236}">
                <a16:creationId xmlns:a16="http://schemas.microsoft.com/office/drawing/2014/main" id="{45A410DC-CD0F-4971-7D90-B04D680EF75E}"/>
              </a:ext>
            </a:extLst>
          </p:cNvPr>
          <p:cNvSpPr txBox="1"/>
          <p:nvPr/>
        </p:nvSpPr>
        <p:spPr>
          <a:xfrm>
            <a:off x="1506790" y="5409082"/>
            <a:ext cx="3591476" cy="646331"/>
          </a:xfrm>
          <a:prstGeom prst="rect">
            <a:avLst/>
          </a:prstGeom>
          <a:noFill/>
        </p:spPr>
        <p:txBody>
          <a:bodyPr wrap="square">
            <a:spAutoFit/>
          </a:bodyPr>
          <a:lstStyle>
            <a:defPPr>
              <a:defRPr lang="tr-TR"/>
            </a:defPPr>
            <a:lvl1pPr algn="ctr">
              <a:defRPr>
                <a:solidFill>
                  <a:srgbClr val="000000"/>
                </a:solidFill>
                <a:latin typeface="Cambria" panose="02040503050406030204" pitchFamily="18" charset="0"/>
                <a:ea typeface="Cambria" panose="02040503050406030204" pitchFamily="18" charset="0"/>
              </a:defRPr>
            </a:lvl1pPr>
          </a:lstStyle>
          <a:p>
            <a:r>
              <a:rPr lang="tr-TR" dirty="0"/>
              <a:t>Dekan Yardımcısı </a:t>
            </a:r>
          </a:p>
          <a:p>
            <a:r>
              <a:rPr lang="tr-TR" dirty="0"/>
              <a:t>Dr. Öğr. Üyesi Gülben AKCAN</a:t>
            </a:r>
          </a:p>
        </p:txBody>
      </p:sp>
      <p:sp>
        <p:nvSpPr>
          <p:cNvPr id="24" name="Metin kutusu 23">
            <a:extLst>
              <a:ext uri="{FF2B5EF4-FFF2-40B4-BE49-F238E27FC236}">
                <a16:creationId xmlns:a16="http://schemas.microsoft.com/office/drawing/2014/main" id="{C004E61E-0197-AE99-4C14-EC9CAD3C36D7}"/>
              </a:ext>
            </a:extLst>
          </p:cNvPr>
          <p:cNvSpPr txBox="1"/>
          <p:nvPr/>
        </p:nvSpPr>
        <p:spPr>
          <a:xfrm>
            <a:off x="7628322" y="5382425"/>
            <a:ext cx="3134927" cy="646331"/>
          </a:xfrm>
          <a:prstGeom prst="rect">
            <a:avLst/>
          </a:prstGeom>
          <a:noFill/>
        </p:spPr>
        <p:txBody>
          <a:bodyPr wrap="square">
            <a:spAutoFit/>
          </a:bodyPr>
          <a:lstStyle>
            <a:defPPr>
              <a:defRPr lang="tr-TR"/>
            </a:defPPr>
            <a:lvl1pPr algn="ctr">
              <a:defRPr>
                <a:solidFill>
                  <a:srgbClr val="000000"/>
                </a:solidFill>
                <a:latin typeface="Cambria" panose="02040503050406030204" pitchFamily="18" charset="0"/>
                <a:ea typeface="Cambria" panose="02040503050406030204" pitchFamily="18" charset="0"/>
              </a:defRPr>
            </a:lvl1pPr>
          </a:lstStyle>
          <a:p>
            <a:r>
              <a:rPr lang="tr-TR" dirty="0"/>
              <a:t>Dekan Yardımcısı </a:t>
            </a:r>
          </a:p>
          <a:p>
            <a:r>
              <a:rPr lang="tr-TR" dirty="0"/>
              <a:t>Doç. Dr. Bahriye HORASANLI</a:t>
            </a:r>
          </a:p>
        </p:txBody>
      </p:sp>
      <p:pic>
        <p:nvPicPr>
          <p:cNvPr id="21" name="Resim 20">
            <a:extLst>
              <a:ext uri="{FF2B5EF4-FFF2-40B4-BE49-F238E27FC236}">
                <a16:creationId xmlns:a16="http://schemas.microsoft.com/office/drawing/2014/main" id="{114A64ED-0B55-4368-C7FF-0ECD636B376E}"/>
              </a:ext>
            </a:extLst>
          </p:cNvPr>
          <p:cNvPicPr>
            <a:picLocks noChangeAspect="1"/>
          </p:cNvPicPr>
          <p:nvPr/>
        </p:nvPicPr>
        <p:blipFill rotWithShape="1">
          <a:blip r:embed="rId8"/>
          <a:srcRect t="4962" b="9703"/>
          <a:stretch/>
        </p:blipFill>
        <p:spPr>
          <a:xfrm>
            <a:off x="8376348" y="3631965"/>
            <a:ext cx="1638873" cy="1785038"/>
          </a:xfrm>
          <a:prstGeom prst="rect">
            <a:avLst/>
          </a:prstGeom>
        </p:spPr>
      </p:pic>
      <p:pic>
        <p:nvPicPr>
          <p:cNvPr id="18" name="Resim 17">
            <a:extLst>
              <a:ext uri="{FF2B5EF4-FFF2-40B4-BE49-F238E27FC236}">
                <a16:creationId xmlns:a16="http://schemas.microsoft.com/office/drawing/2014/main" id="{28826F32-AF93-B7F9-C458-4A88F2AF8AC6}"/>
              </a:ext>
            </a:extLst>
          </p:cNvPr>
          <p:cNvPicPr>
            <a:picLocks noChangeAspect="1"/>
          </p:cNvPicPr>
          <p:nvPr/>
        </p:nvPicPr>
        <p:blipFill>
          <a:blip r:embed="rId9"/>
          <a:stretch>
            <a:fillRect/>
          </a:stretch>
        </p:blipFill>
        <p:spPr>
          <a:xfrm>
            <a:off x="2564840" y="3598773"/>
            <a:ext cx="1638873" cy="1818230"/>
          </a:xfrm>
          <a:prstGeom prst="rect">
            <a:avLst/>
          </a:prstGeom>
        </p:spPr>
      </p:pic>
      <p:pic>
        <p:nvPicPr>
          <p:cNvPr id="23" name="Resim 22">
            <a:extLst>
              <a:ext uri="{FF2B5EF4-FFF2-40B4-BE49-F238E27FC236}">
                <a16:creationId xmlns:a16="http://schemas.microsoft.com/office/drawing/2014/main" id="{25C87128-76E0-BAE2-7E17-B0880E7BDA35}"/>
              </a:ext>
            </a:extLst>
          </p:cNvPr>
          <p:cNvPicPr>
            <a:picLocks noChangeAspect="1"/>
          </p:cNvPicPr>
          <p:nvPr/>
        </p:nvPicPr>
        <p:blipFill>
          <a:blip r:embed="rId10"/>
          <a:stretch>
            <a:fillRect/>
          </a:stretch>
        </p:blipFill>
        <p:spPr>
          <a:xfrm>
            <a:off x="5510602" y="1160539"/>
            <a:ext cx="1479993" cy="1901026"/>
          </a:xfrm>
          <a:prstGeom prst="rect">
            <a:avLst/>
          </a:prstGeom>
        </p:spPr>
      </p:pic>
    </p:spTree>
    <p:extLst>
      <p:ext uri="{BB962C8B-B14F-4D97-AF65-F5344CB8AC3E}">
        <p14:creationId xmlns:p14="http://schemas.microsoft.com/office/powerpoint/2010/main" val="380820239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5749" y="118082"/>
            <a:ext cx="1475303" cy="773403"/>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 name="Dikdörtgen 2">
            <a:extLst>
              <a:ext uri="{FF2B5EF4-FFF2-40B4-BE49-F238E27FC236}">
                <a16:creationId xmlns:a16="http://schemas.microsoft.com/office/drawing/2014/main" id="{07CC0D94-1EE6-0DC9-8321-995C0A236AA6}"/>
              </a:ext>
            </a:extLst>
          </p:cNvPr>
          <p:cNvSpPr/>
          <p:nvPr/>
        </p:nvSpPr>
        <p:spPr>
          <a:xfrm>
            <a:off x="2718033" y="17140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FAKÜLTENİN AKADEMİK YAPISI</a:t>
            </a:r>
          </a:p>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BÖLÜMLERİMİZ</a:t>
            </a:r>
          </a:p>
        </p:txBody>
      </p:sp>
      <p:sp>
        <p:nvSpPr>
          <p:cNvPr id="11" name="Metin kutusu 10">
            <a:extLst>
              <a:ext uri="{FF2B5EF4-FFF2-40B4-BE49-F238E27FC236}">
                <a16:creationId xmlns:a16="http://schemas.microsoft.com/office/drawing/2014/main" id="{C7882D15-5A4E-5989-04AD-F5A35474586B}"/>
              </a:ext>
            </a:extLst>
          </p:cNvPr>
          <p:cNvSpPr txBox="1"/>
          <p:nvPr/>
        </p:nvSpPr>
        <p:spPr>
          <a:xfrm>
            <a:off x="3289027" y="940964"/>
            <a:ext cx="4804199" cy="1246495"/>
          </a:xfrm>
          <a:prstGeom prst="rect">
            <a:avLst/>
          </a:prstGeom>
          <a:noFill/>
        </p:spPr>
        <p:txBody>
          <a:bodyPr wrap="none" rtlCol="0">
            <a:spAutoFit/>
          </a:bodyPr>
          <a:lstStyle/>
          <a:p>
            <a:pPr algn="ctr"/>
            <a:r>
              <a:rPr lang="tr-TR" sz="2500" b="1" u="sng" dirty="0">
                <a:latin typeface="Cambria" panose="02040503050406030204" pitchFamily="18" charset="0"/>
                <a:ea typeface="Cambria" panose="02040503050406030204" pitchFamily="18" charset="0"/>
              </a:rPr>
              <a:t>TEMEL TIP BİLİMLERİ BÖLÜMÜ</a:t>
            </a:r>
          </a:p>
          <a:p>
            <a:pPr algn="ctr"/>
            <a:endParaRPr lang="tr-TR" sz="2500" b="1" u="sng" dirty="0">
              <a:latin typeface="Cambria" panose="02040503050406030204" pitchFamily="18" charset="0"/>
              <a:ea typeface="Cambria" panose="02040503050406030204" pitchFamily="18" charset="0"/>
            </a:endParaRPr>
          </a:p>
          <a:p>
            <a:pPr algn="ctr"/>
            <a:endParaRPr lang="tr-TR" sz="2500" b="1" u="sng" dirty="0">
              <a:latin typeface="Cambria" panose="02040503050406030204" pitchFamily="18" charset="0"/>
              <a:ea typeface="Cambria" panose="02040503050406030204" pitchFamily="18" charset="0"/>
            </a:endParaRPr>
          </a:p>
        </p:txBody>
      </p:sp>
      <p:sp>
        <p:nvSpPr>
          <p:cNvPr id="38" name="Metin kutusu 37">
            <a:extLst>
              <a:ext uri="{FF2B5EF4-FFF2-40B4-BE49-F238E27FC236}">
                <a16:creationId xmlns:a16="http://schemas.microsoft.com/office/drawing/2014/main" id="{AC50D81F-4727-A693-F53D-B950A6552406}"/>
              </a:ext>
            </a:extLst>
          </p:cNvPr>
          <p:cNvSpPr txBox="1"/>
          <p:nvPr/>
        </p:nvSpPr>
        <p:spPr>
          <a:xfrm>
            <a:off x="737241" y="3068126"/>
            <a:ext cx="1075809"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Dr. Öğr. Üyesi    </a:t>
            </a:r>
          </a:p>
          <a:p>
            <a:r>
              <a:rPr lang="tr-TR" sz="1200" dirty="0">
                <a:latin typeface="Cambria" panose="02040503050406030204" pitchFamily="18" charset="0"/>
                <a:ea typeface="Cambria" panose="02040503050406030204" pitchFamily="18" charset="0"/>
              </a:rPr>
              <a:t>  Şerife ALPA</a:t>
            </a:r>
          </a:p>
        </p:txBody>
      </p:sp>
      <p:sp>
        <p:nvSpPr>
          <p:cNvPr id="40" name="Metin kutusu 39">
            <a:extLst>
              <a:ext uri="{FF2B5EF4-FFF2-40B4-BE49-F238E27FC236}">
                <a16:creationId xmlns:a16="http://schemas.microsoft.com/office/drawing/2014/main" id="{6136231C-460C-D6F7-DD73-11E8F211A02B}"/>
              </a:ext>
            </a:extLst>
          </p:cNvPr>
          <p:cNvSpPr txBox="1"/>
          <p:nvPr/>
        </p:nvSpPr>
        <p:spPr>
          <a:xfrm>
            <a:off x="1702989" y="3064310"/>
            <a:ext cx="1022747" cy="646331"/>
          </a:xfrm>
          <a:prstGeom prst="rect">
            <a:avLst/>
          </a:prstGeom>
          <a:noFill/>
        </p:spPr>
        <p:txBody>
          <a:bodyPr wrap="square" rtlCol="0">
            <a:spAutoFit/>
          </a:bodyPr>
          <a:lstStyle>
            <a:defPPr>
              <a:defRPr lang="tr-TR"/>
            </a:defPPr>
            <a:lvl1pPr>
              <a:defRPr sz="1100">
                <a:latin typeface="Cambria" panose="02040503050406030204" pitchFamily="18" charset="0"/>
                <a:ea typeface="Cambria" panose="02040503050406030204" pitchFamily="18" charset="0"/>
              </a:defRPr>
            </a:lvl1pPr>
          </a:lstStyle>
          <a:p>
            <a:r>
              <a:rPr lang="tr-TR" dirty="0"/>
              <a:t>  </a:t>
            </a:r>
            <a:r>
              <a:rPr lang="tr-TR" sz="1200" dirty="0"/>
              <a:t>Arş. Gör. Fatma Nur  TÜRKOĞLU</a:t>
            </a:r>
          </a:p>
        </p:txBody>
      </p:sp>
      <p:sp>
        <p:nvSpPr>
          <p:cNvPr id="42" name="Metin kutusu 41">
            <a:extLst>
              <a:ext uri="{FF2B5EF4-FFF2-40B4-BE49-F238E27FC236}">
                <a16:creationId xmlns:a16="http://schemas.microsoft.com/office/drawing/2014/main" id="{6E97F8F3-E955-2166-1535-F53622E166DF}"/>
              </a:ext>
            </a:extLst>
          </p:cNvPr>
          <p:cNvSpPr txBox="1"/>
          <p:nvPr/>
        </p:nvSpPr>
        <p:spPr>
          <a:xfrm>
            <a:off x="3494675" y="3068125"/>
            <a:ext cx="1151721"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Doç. Dr.  Kamile YÜCEL</a:t>
            </a:r>
          </a:p>
        </p:txBody>
      </p:sp>
      <p:sp>
        <p:nvSpPr>
          <p:cNvPr id="44" name="Metin kutusu 43">
            <a:extLst>
              <a:ext uri="{FF2B5EF4-FFF2-40B4-BE49-F238E27FC236}">
                <a16:creationId xmlns:a16="http://schemas.microsoft.com/office/drawing/2014/main" id="{E36C4CCF-65BE-8550-E39D-EFC12FC8640C}"/>
              </a:ext>
            </a:extLst>
          </p:cNvPr>
          <p:cNvSpPr txBox="1"/>
          <p:nvPr/>
        </p:nvSpPr>
        <p:spPr>
          <a:xfrm>
            <a:off x="4548507" y="3068125"/>
            <a:ext cx="1075809" cy="646331"/>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Dr. Öğr. Üyesi </a:t>
            </a:r>
          </a:p>
          <a:p>
            <a:r>
              <a:rPr lang="tr-TR" sz="1200" dirty="0">
                <a:latin typeface="Cambria" panose="02040503050406030204" pitchFamily="18" charset="0"/>
                <a:ea typeface="Cambria" panose="02040503050406030204" pitchFamily="18" charset="0"/>
              </a:rPr>
              <a:t>     Levent  </a:t>
            </a:r>
          </a:p>
          <a:p>
            <a:r>
              <a:rPr lang="tr-TR" sz="1200" dirty="0">
                <a:latin typeface="Cambria" panose="02040503050406030204" pitchFamily="18" charset="0"/>
                <a:ea typeface="Cambria" panose="02040503050406030204" pitchFamily="18" charset="0"/>
              </a:rPr>
              <a:t>   SARIYILDIZ</a:t>
            </a:r>
          </a:p>
        </p:txBody>
      </p:sp>
      <p:sp>
        <p:nvSpPr>
          <p:cNvPr id="46" name="Metin kutusu 45">
            <a:extLst>
              <a:ext uri="{FF2B5EF4-FFF2-40B4-BE49-F238E27FC236}">
                <a16:creationId xmlns:a16="http://schemas.microsoft.com/office/drawing/2014/main" id="{ABCFB624-A6E9-A2F7-7530-D0F6C15FC083}"/>
              </a:ext>
            </a:extLst>
          </p:cNvPr>
          <p:cNvSpPr txBox="1"/>
          <p:nvPr/>
        </p:nvSpPr>
        <p:spPr>
          <a:xfrm>
            <a:off x="5551943" y="3073801"/>
            <a:ext cx="1083721" cy="646331"/>
          </a:xfrm>
          <a:prstGeom prst="rect">
            <a:avLst/>
          </a:prstGeom>
          <a:noFill/>
        </p:spPr>
        <p:txBody>
          <a:bodyPr wrap="square" rtlCol="0">
            <a:spAutoFit/>
          </a:bodyPr>
          <a:lstStyle>
            <a:defPPr>
              <a:defRPr lang="tr-TR"/>
            </a:defPPr>
            <a:lvl1pPr>
              <a:defRPr sz="1100">
                <a:latin typeface="Cambria" panose="02040503050406030204" pitchFamily="18" charset="0"/>
                <a:ea typeface="Cambria" panose="02040503050406030204" pitchFamily="18" charset="0"/>
              </a:defRPr>
            </a:lvl1pPr>
          </a:lstStyle>
          <a:p>
            <a:r>
              <a:rPr lang="tr-TR" sz="1200" dirty="0"/>
              <a:t>    Arş. Gör. Fatma Zehra   </a:t>
            </a:r>
          </a:p>
          <a:p>
            <a:r>
              <a:rPr lang="tr-TR" sz="1200" dirty="0"/>
              <a:t> ERBAYRAM</a:t>
            </a:r>
          </a:p>
        </p:txBody>
      </p:sp>
      <p:sp>
        <p:nvSpPr>
          <p:cNvPr id="50" name="Metin kutusu 49">
            <a:extLst>
              <a:ext uri="{FF2B5EF4-FFF2-40B4-BE49-F238E27FC236}">
                <a16:creationId xmlns:a16="http://schemas.microsoft.com/office/drawing/2014/main" id="{4627897D-0730-B0B3-D970-CBEDF2972F59}"/>
              </a:ext>
            </a:extLst>
          </p:cNvPr>
          <p:cNvSpPr txBox="1"/>
          <p:nvPr/>
        </p:nvSpPr>
        <p:spPr>
          <a:xfrm>
            <a:off x="6678149" y="3138723"/>
            <a:ext cx="1155390"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Dr. Öğr. Üyesi Gülben AKCAN</a:t>
            </a:r>
          </a:p>
        </p:txBody>
      </p:sp>
      <p:sp>
        <p:nvSpPr>
          <p:cNvPr id="54" name="Metin kutusu 53">
            <a:extLst>
              <a:ext uri="{FF2B5EF4-FFF2-40B4-BE49-F238E27FC236}">
                <a16:creationId xmlns:a16="http://schemas.microsoft.com/office/drawing/2014/main" id="{4727AB55-0877-37A4-1626-D130DA098165}"/>
              </a:ext>
            </a:extLst>
          </p:cNvPr>
          <p:cNvSpPr txBox="1"/>
          <p:nvPr/>
        </p:nvSpPr>
        <p:spPr>
          <a:xfrm>
            <a:off x="7833540" y="3119151"/>
            <a:ext cx="1487742" cy="461665"/>
          </a:xfrm>
          <a:prstGeom prst="rect">
            <a:avLst/>
          </a:prstGeom>
          <a:noFill/>
        </p:spPr>
        <p:txBody>
          <a:bodyPr wrap="square" rtlCol="0">
            <a:spAutoFit/>
          </a:bodyPr>
          <a:lstStyle>
            <a:defPPr>
              <a:defRPr lang="tr-TR"/>
            </a:defPPr>
            <a:lvl1pPr>
              <a:defRPr sz="1100">
                <a:latin typeface="Cambria" panose="02040503050406030204" pitchFamily="18" charset="0"/>
                <a:ea typeface="Cambria" panose="02040503050406030204" pitchFamily="18" charset="0"/>
              </a:defRPr>
            </a:lvl1pPr>
          </a:lstStyle>
          <a:p>
            <a:r>
              <a:rPr lang="tr-TR" sz="1200" dirty="0"/>
              <a:t>    Dr. Arş. Gör. Hatice Nur ŞEFLEK</a:t>
            </a:r>
          </a:p>
        </p:txBody>
      </p:sp>
      <p:sp>
        <p:nvSpPr>
          <p:cNvPr id="60" name="Metin kutusu 59">
            <a:extLst>
              <a:ext uri="{FF2B5EF4-FFF2-40B4-BE49-F238E27FC236}">
                <a16:creationId xmlns:a16="http://schemas.microsoft.com/office/drawing/2014/main" id="{A8D1624E-69E6-5347-91D1-111A63218744}"/>
              </a:ext>
            </a:extLst>
          </p:cNvPr>
          <p:cNvSpPr txBox="1"/>
          <p:nvPr/>
        </p:nvSpPr>
        <p:spPr>
          <a:xfrm>
            <a:off x="9367937" y="3116419"/>
            <a:ext cx="1472097"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Doç. Dr. Merve Aydın TERZİOĞLU</a:t>
            </a:r>
          </a:p>
        </p:txBody>
      </p:sp>
      <p:sp>
        <p:nvSpPr>
          <p:cNvPr id="62" name="Metin kutusu 61">
            <a:extLst>
              <a:ext uri="{FF2B5EF4-FFF2-40B4-BE49-F238E27FC236}">
                <a16:creationId xmlns:a16="http://schemas.microsoft.com/office/drawing/2014/main" id="{54E11C8B-A763-FBB5-B87D-D0B443AF89EF}"/>
              </a:ext>
            </a:extLst>
          </p:cNvPr>
          <p:cNvSpPr txBox="1"/>
          <p:nvPr/>
        </p:nvSpPr>
        <p:spPr>
          <a:xfrm>
            <a:off x="10744130" y="3113381"/>
            <a:ext cx="1249908"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Dr. Öğr. Üyesi Semih TOKAK</a:t>
            </a:r>
          </a:p>
        </p:txBody>
      </p:sp>
      <p:sp>
        <p:nvSpPr>
          <p:cNvPr id="68" name="Metin kutusu 67">
            <a:extLst>
              <a:ext uri="{FF2B5EF4-FFF2-40B4-BE49-F238E27FC236}">
                <a16:creationId xmlns:a16="http://schemas.microsoft.com/office/drawing/2014/main" id="{8D617E2B-7006-1672-68F5-0762A72603C6}"/>
              </a:ext>
            </a:extLst>
          </p:cNvPr>
          <p:cNvSpPr txBox="1"/>
          <p:nvPr/>
        </p:nvSpPr>
        <p:spPr>
          <a:xfrm>
            <a:off x="653144" y="5327671"/>
            <a:ext cx="1110040" cy="646331"/>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Dr. Öğr. Üyesi Elif Gülbahçe  </a:t>
            </a:r>
          </a:p>
          <a:p>
            <a:r>
              <a:rPr lang="tr-TR" sz="1200" dirty="0">
                <a:latin typeface="Cambria" panose="02040503050406030204" pitchFamily="18" charset="0"/>
                <a:ea typeface="Cambria" panose="02040503050406030204" pitchFamily="18" charset="0"/>
              </a:rPr>
              <a:t>    MUTLU</a:t>
            </a:r>
          </a:p>
        </p:txBody>
      </p:sp>
      <p:sp>
        <p:nvSpPr>
          <p:cNvPr id="70" name="Metin kutusu 69">
            <a:extLst>
              <a:ext uri="{FF2B5EF4-FFF2-40B4-BE49-F238E27FC236}">
                <a16:creationId xmlns:a16="http://schemas.microsoft.com/office/drawing/2014/main" id="{669AD113-9318-BDC3-0754-F0D52A18F570}"/>
              </a:ext>
            </a:extLst>
          </p:cNvPr>
          <p:cNvSpPr txBox="1"/>
          <p:nvPr/>
        </p:nvSpPr>
        <p:spPr>
          <a:xfrm>
            <a:off x="1703325" y="5327671"/>
            <a:ext cx="1188567"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Arş. Gör. Zeliha TUNCER</a:t>
            </a:r>
          </a:p>
        </p:txBody>
      </p:sp>
      <p:sp>
        <p:nvSpPr>
          <p:cNvPr id="74" name="Metin kutusu 73">
            <a:extLst>
              <a:ext uri="{FF2B5EF4-FFF2-40B4-BE49-F238E27FC236}">
                <a16:creationId xmlns:a16="http://schemas.microsoft.com/office/drawing/2014/main" id="{F309E755-D9E9-9F41-C93D-E6E1E8138C0D}"/>
              </a:ext>
            </a:extLst>
          </p:cNvPr>
          <p:cNvSpPr txBox="1"/>
          <p:nvPr/>
        </p:nvSpPr>
        <p:spPr>
          <a:xfrm>
            <a:off x="4194638" y="5367078"/>
            <a:ext cx="1087367"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Dr. Öğr. Üyesi Lütfi ŞİMŞEK</a:t>
            </a:r>
          </a:p>
        </p:txBody>
      </p:sp>
      <p:sp>
        <p:nvSpPr>
          <p:cNvPr id="78" name="Metin kutusu 77">
            <a:extLst>
              <a:ext uri="{FF2B5EF4-FFF2-40B4-BE49-F238E27FC236}">
                <a16:creationId xmlns:a16="http://schemas.microsoft.com/office/drawing/2014/main" id="{C8697A15-4767-A9D2-ADE1-2BA2C549FDFD}"/>
              </a:ext>
            </a:extLst>
          </p:cNvPr>
          <p:cNvSpPr txBox="1"/>
          <p:nvPr/>
        </p:nvSpPr>
        <p:spPr>
          <a:xfrm>
            <a:off x="5399546" y="5375001"/>
            <a:ext cx="1430201" cy="646331"/>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Arş. Gör. </a:t>
            </a:r>
          </a:p>
          <a:p>
            <a:r>
              <a:rPr lang="tr-TR" sz="1200" dirty="0">
                <a:latin typeface="Cambria" panose="02040503050406030204" pitchFamily="18" charset="0"/>
                <a:ea typeface="Cambria" panose="02040503050406030204" pitchFamily="18" charset="0"/>
              </a:rPr>
              <a:t>  </a:t>
            </a:r>
            <a:r>
              <a:rPr lang="tr-TR" sz="1200" dirty="0" err="1">
                <a:latin typeface="Cambria" panose="02040503050406030204" pitchFamily="18" charset="0"/>
                <a:ea typeface="Cambria" panose="02040503050406030204" pitchFamily="18" charset="0"/>
              </a:rPr>
              <a:t>Kaniye</a:t>
            </a:r>
            <a:r>
              <a:rPr lang="tr-TR" sz="1200" dirty="0">
                <a:latin typeface="Cambria" panose="02040503050406030204" pitchFamily="18" charset="0"/>
                <a:ea typeface="Cambria" panose="02040503050406030204" pitchFamily="18" charset="0"/>
              </a:rPr>
              <a:t> Zeynep   </a:t>
            </a:r>
          </a:p>
          <a:p>
            <a:r>
              <a:rPr lang="tr-TR" sz="1200" dirty="0">
                <a:latin typeface="Cambria" panose="02040503050406030204" pitchFamily="18" charset="0"/>
                <a:ea typeface="Cambria" panose="02040503050406030204" pitchFamily="18" charset="0"/>
              </a:rPr>
              <a:t>  ÇALIŞKAN SAK</a:t>
            </a:r>
          </a:p>
        </p:txBody>
      </p:sp>
      <p:sp>
        <p:nvSpPr>
          <p:cNvPr id="83" name="Metin kutusu 82">
            <a:extLst>
              <a:ext uri="{FF2B5EF4-FFF2-40B4-BE49-F238E27FC236}">
                <a16:creationId xmlns:a16="http://schemas.microsoft.com/office/drawing/2014/main" id="{9C38EB0A-2804-C888-31B6-DBAF1AFA271D}"/>
              </a:ext>
            </a:extLst>
          </p:cNvPr>
          <p:cNvSpPr txBox="1"/>
          <p:nvPr/>
        </p:nvSpPr>
        <p:spPr>
          <a:xfrm>
            <a:off x="534711" y="1434701"/>
            <a:ext cx="2640531" cy="369332"/>
          </a:xfrm>
          <a:prstGeom prst="rect">
            <a:avLst/>
          </a:prstGeom>
          <a:noFill/>
        </p:spPr>
        <p:txBody>
          <a:bodyPr wrap="none" rtlCol="0">
            <a:spAutoFit/>
          </a:bodyPr>
          <a:lstStyle/>
          <a:p>
            <a:r>
              <a:rPr lang="tr-TR" b="1" dirty="0">
                <a:latin typeface="Cambria" panose="02040503050406030204" pitchFamily="18" charset="0"/>
                <a:ea typeface="Cambria" panose="02040503050406030204" pitchFamily="18" charset="0"/>
              </a:rPr>
              <a:t>Anatomi Anabilim Dalı </a:t>
            </a:r>
          </a:p>
        </p:txBody>
      </p:sp>
      <p:sp>
        <p:nvSpPr>
          <p:cNvPr id="85" name="Metin kutusu 84">
            <a:extLst>
              <a:ext uri="{FF2B5EF4-FFF2-40B4-BE49-F238E27FC236}">
                <a16:creationId xmlns:a16="http://schemas.microsoft.com/office/drawing/2014/main" id="{A2F2E0C1-9EE7-F74A-B5B2-26124AE86921}"/>
              </a:ext>
            </a:extLst>
          </p:cNvPr>
          <p:cNvSpPr txBox="1"/>
          <p:nvPr/>
        </p:nvSpPr>
        <p:spPr>
          <a:xfrm>
            <a:off x="4036891" y="1404370"/>
            <a:ext cx="2240820"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Tıbbi Biyokimya </a:t>
            </a:r>
          </a:p>
          <a:p>
            <a:r>
              <a:rPr lang="tr-TR" b="1" dirty="0">
                <a:latin typeface="Cambria" panose="02040503050406030204" pitchFamily="18" charset="0"/>
                <a:ea typeface="Cambria" panose="02040503050406030204" pitchFamily="18" charset="0"/>
              </a:rPr>
              <a:t>  Anabilim Dalı </a:t>
            </a:r>
          </a:p>
        </p:txBody>
      </p:sp>
      <p:sp>
        <p:nvSpPr>
          <p:cNvPr id="87" name="Metin kutusu 86">
            <a:extLst>
              <a:ext uri="{FF2B5EF4-FFF2-40B4-BE49-F238E27FC236}">
                <a16:creationId xmlns:a16="http://schemas.microsoft.com/office/drawing/2014/main" id="{E4BA06CF-46CF-D72A-DAC7-F4B1F1DDB484}"/>
              </a:ext>
            </a:extLst>
          </p:cNvPr>
          <p:cNvSpPr txBox="1"/>
          <p:nvPr/>
        </p:nvSpPr>
        <p:spPr>
          <a:xfrm>
            <a:off x="6532920" y="1355193"/>
            <a:ext cx="3182950"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  Histoloji ve Embriyoloji   </a:t>
            </a:r>
          </a:p>
          <a:p>
            <a:r>
              <a:rPr lang="tr-TR" b="1" dirty="0">
                <a:latin typeface="Cambria" panose="02040503050406030204" pitchFamily="18" charset="0"/>
                <a:ea typeface="Cambria" panose="02040503050406030204" pitchFamily="18" charset="0"/>
              </a:rPr>
              <a:t>           Anabilim Dalı </a:t>
            </a:r>
          </a:p>
        </p:txBody>
      </p:sp>
      <p:sp>
        <p:nvSpPr>
          <p:cNvPr id="89" name="Metin kutusu 88">
            <a:extLst>
              <a:ext uri="{FF2B5EF4-FFF2-40B4-BE49-F238E27FC236}">
                <a16:creationId xmlns:a16="http://schemas.microsoft.com/office/drawing/2014/main" id="{8F4D2C4B-6F02-3AC4-FC20-D92DCEF81D4B}"/>
              </a:ext>
            </a:extLst>
          </p:cNvPr>
          <p:cNvSpPr txBox="1"/>
          <p:nvPr/>
        </p:nvSpPr>
        <p:spPr>
          <a:xfrm>
            <a:off x="9715869" y="1318736"/>
            <a:ext cx="2944611"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Tıbbi Mikrobiyoloji </a:t>
            </a:r>
          </a:p>
          <a:p>
            <a:r>
              <a:rPr lang="tr-TR" b="1" dirty="0">
                <a:latin typeface="Cambria" panose="02040503050406030204" pitchFamily="18" charset="0"/>
                <a:ea typeface="Cambria" panose="02040503050406030204" pitchFamily="18" charset="0"/>
              </a:rPr>
              <a:t>      Anabilim Dalı </a:t>
            </a:r>
          </a:p>
        </p:txBody>
      </p:sp>
      <p:sp>
        <p:nvSpPr>
          <p:cNvPr id="91" name="Metin kutusu 90">
            <a:extLst>
              <a:ext uri="{FF2B5EF4-FFF2-40B4-BE49-F238E27FC236}">
                <a16:creationId xmlns:a16="http://schemas.microsoft.com/office/drawing/2014/main" id="{F640B223-414A-5EC3-BFF5-E0CF1E7E5A6C}"/>
              </a:ext>
            </a:extLst>
          </p:cNvPr>
          <p:cNvSpPr txBox="1"/>
          <p:nvPr/>
        </p:nvSpPr>
        <p:spPr>
          <a:xfrm>
            <a:off x="246187" y="3906977"/>
            <a:ext cx="3191968" cy="369332"/>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Tıbbi Biyoloji Anabilim Dalı </a:t>
            </a:r>
          </a:p>
        </p:txBody>
      </p:sp>
      <p:sp>
        <p:nvSpPr>
          <p:cNvPr id="93" name="Metin kutusu 92">
            <a:extLst>
              <a:ext uri="{FF2B5EF4-FFF2-40B4-BE49-F238E27FC236}">
                <a16:creationId xmlns:a16="http://schemas.microsoft.com/office/drawing/2014/main" id="{2421170D-D248-34B6-8CD4-0D746D12A2FA}"/>
              </a:ext>
            </a:extLst>
          </p:cNvPr>
          <p:cNvSpPr txBox="1"/>
          <p:nvPr/>
        </p:nvSpPr>
        <p:spPr>
          <a:xfrm>
            <a:off x="4621628" y="3909204"/>
            <a:ext cx="2637132" cy="369332"/>
          </a:xfrm>
          <a:prstGeom prst="rect">
            <a:avLst/>
          </a:prstGeom>
          <a:noFill/>
        </p:spPr>
        <p:txBody>
          <a:bodyPr wrap="none" rtlCol="0">
            <a:spAutoFit/>
          </a:bodyPr>
          <a:lstStyle/>
          <a:p>
            <a:r>
              <a:rPr lang="tr-TR" b="1" dirty="0">
                <a:latin typeface="Cambria" panose="02040503050406030204" pitchFamily="18" charset="0"/>
                <a:ea typeface="Cambria" panose="02040503050406030204" pitchFamily="18" charset="0"/>
              </a:rPr>
              <a:t>Fizyoloji Anabilim Dalı </a:t>
            </a:r>
          </a:p>
        </p:txBody>
      </p:sp>
      <p:pic>
        <p:nvPicPr>
          <p:cNvPr id="1028" name="Picture 4" descr="Şerife ALPA">
            <a:extLst>
              <a:ext uri="{FF2B5EF4-FFF2-40B4-BE49-F238E27FC236}">
                <a16:creationId xmlns:a16="http://schemas.microsoft.com/office/drawing/2014/main" id="{FEF7FC12-5F26-22F2-B0F5-6A77DDF9F5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203" y="2051186"/>
            <a:ext cx="810617" cy="10366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tma Nur TÜRKOĞLU">
            <a:extLst>
              <a:ext uri="{FF2B5EF4-FFF2-40B4-BE49-F238E27FC236}">
                <a16:creationId xmlns:a16="http://schemas.microsoft.com/office/drawing/2014/main" id="{7555A0FB-25B0-816F-DCEF-09B0E97702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9218" y="2049569"/>
            <a:ext cx="822019" cy="10512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amile YÜCEL">
            <a:extLst>
              <a:ext uri="{FF2B5EF4-FFF2-40B4-BE49-F238E27FC236}">
                <a16:creationId xmlns:a16="http://schemas.microsoft.com/office/drawing/2014/main" id="{770C10C1-6FDD-691E-E409-7D6B2A5CE7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783" y="2056890"/>
            <a:ext cx="809945" cy="10358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event SARIYILDIZ">
            <a:extLst>
              <a:ext uri="{FF2B5EF4-FFF2-40B4-BE49-F238E27FC236}">
                <a16:creationId xmlns:a16="http://schemas.microsoft.com/office/drawing/2014/main" id="{1DDB0191-F154-6C57-DDD7-9E5D101C056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8017" y="2054360"/>
            <a:ext cx="803637" cy="10277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atma Zehra ERBAYRAM">
            <a:extLst>
              <a:ext uri="{FF2B5EF4-FFF2-40B4-BE49-F238E27FC236}">
                <a16:creationId xmlns:a16="http://schemas.microsoft.com/office/drawing/2014/main" id="{5F116D21-A79B-C737-649D-8840ACB53F1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27854" y="2056890"/>
            <a:ext cx="810967" cy="10371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atice Nur ŞEFLEK">
            <a:extLst>
              <a:ext uri="{FF2B5EF4-FFF2-40B4-BE49-F238E27FC236}">
                <a16:creationId xmlns:a16="http://schemas.microsoft.com/office/drawing/2014/main" id="{F19480CB-A980-92D2-7A6B-A15722DF0A9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8075" y="2060519"/>
            <a:ext cx="810967" cy="10371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Merve AYDIN TERZİOĞLU">
            <a:extLst>
              <a:ext uri="{FF2B5EF4-FFF2-40B4-BE49-F238E27FC236}">
                <a16:creationId xmlns:a16="http://schemas.microsoft.com/office/drawing/2014/main" id="{B7739442-1F7B-F7A1-82FE-6ABD38EEDA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81390" y="2051879"/>
            <a:ext cx="852704" cy="1090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emih TOKAK">
            <a:extLst>
              <a:ext uri="{FF2B5EF4-FFF2-40B4-BE49-F238E27FC236}">
                <a16:creationId xmlns:a16="http://schemas.microsoft.com/office/drawing/2014/main" id="{DAA0DAB4-292A-3F6F-C5CB-9C1214CD139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856827" y="1995797"/>
            <a:ext cx="849430" cy="108631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Elif GÜLBAHÇE MUTLU">
            <a:extLst>
              <a:ext uri="{FF2B5EF4-FFF2-40B4-BE49-F238E27FC236}">
                <a16:creationId xmlns:a16="http://schemas.microsoft.com/office/drawing/2014/main" id="{FB4EAEFA-F024-34EC-BBA3-0768511721C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7897" y="4373578"/>
            <a:ext cx="776856" cy="9935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Zeliha TUNCER">
            <a:extLst>
              <a:ext uri="{FF2B5EF4-FFF2-40B4-BE49-F238E27FC236}">
                <a16:creationId xmlns:a16="http://schemas.microsoft.com/office/drawing/2014/main" id="{222085B8-5C72-6C4C-AC5A-467D6E9F182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44688" y="4390166"/>
            <a:ext cx="762549" cy="97520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Lütfi ŞİMŞEK">
            <a:extLst>
              <a:ext uri="{FF2B5EF4-FFF2-40B4-BE49-F238E27FC236}">
                <a16:creationId xmlns:a16="http://schemas.microsoft.com/office/drawing/2014/main" id="{4B4F6A81-1D6A-818D-5676-0E3A76B9A6D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29277" y="4410259"/>
            <a:ext cx="853780" cy="97700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Kaniye Zeynep ÇALIŞKAN SAK">
            <a:extLst>
              <a:ext uri="{FF2B5EF4-FFF2-40B4-BE49-F238E27FC236}">
                <a16:creationId xmlns:a16="http://schemas.microsoft.com/office/drawing/2014/main" id="{C65A374F-B125-896B-E6DD-C3D48680471B}"/>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632927" y="4393765"/>
            <a:ext cx="776856" cy="99350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3920396E-151F-66D2-1F6C-5317BE285A86}"/>
              </a:ext>
            </a:extLst>
          </p:cNvPr>
          <p:cNvPicPr>
            <a:picLocks noChangeAspect="1"/>
          </p:cNvPicPr>
          <p:nvPr/>
        </p:nvPicPr>
        <p:blipFill>
          <a:blip r:embed="rId20"/>
          <a:stretch>
            <a:fillRect/>
          </a:stretch>
        </p:blipFill>
        <p:spPr>
          <a:xfrm>
            <a:off x="6730644" y="2027186"/>
            <a:ext cx="992609" cy="1107792"/>
          </a:xfrm>
          <a:prstGeom prst="rect">
            <a:avLst/>
          </a:prstGeom>
        </p:spPr>
      </p:pic>
      <p:sp>
        <p:nvSpPr>
          <p:cNvPr id="17" name="Metin kutusu 16">
            <a:extLst>
              <a:ext uri="{FF2B5EF4-FFF2-40B4-BE49-F238E27FC236}">
                <a16:creationId xmlns:a16="http://schemas.microsoft.com/office/drawing/2014/main" id="{C7577E88-1EAD-70DF-ED88-F184B78D6BA9}"/>
              </a:ext>
            </a:extLst>
          </p:cNvPr>
          <p:cNvSpPr txBox="1"/>
          <p:nvPr/>
        </p:nvSpPr>
        <p:spPr>
          <a:xfrm>
            <a:off x="6818592" y="5364817"/>
            <a:ext cx="1080477"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Arş. Gör. </a:t>
            </a:r>
          </a:p>
          <a:p>
            <a:r>
              <a:rPr lang="tr-TR" sz="1200" dirty="0">
                <a:latin typeface="Cambria" panose="02040503050406030204" pitchFamily="18" charset="0"/>
                <a:ea typeface="Cambria" panose="02040503050406030204" pitchFamily="18" charset="0"/>
              </a:rPr>
              <a:t>  Ayça YAVUZ</a:t>
            </a:r>
          </a:p>
        </p:txBody>
      </p:sp>
      <p:pic>
        <p:nvPicPr>
          <p:cNvPr id="19" name="Resim 18">
            <a:extLst>
              <a:ext uri="{FF2B5EF4-FFF2-40B4-BE49-F238E27FC236}">
                <a16:creationId xmlns:a16="http://schemas.microsoft.com/office/drawing/2014/main" id="{6BB07780-D161-AC4C-C4ED-3AF66CC08199}"/>
              </a:ext>
            </a:extLst>
          </p:cNvPr>
          <p:cNvPicPr>
            <a:picLocks noChangeAspect="1"/>
          </p:cNvPicPr>
          <p:nvPr/>
        </p:nvPicPr>
        <p:blipFill>
          <a:blip r:embed="rId21"/>
          <a:stretch>
            <a:fillRect/>
          </a:stretch>
        </p:blipFill>
        <p:spPr>
          <a:xfrm>
            <a:off x="6951700" y="4373578"/>
            <a:ext cx="799623" cy="1006932"/>
          </a:xfrm>
          <a:prstGeom prst="rect">
            <a:avLst/>
          </a:prstGeom>
        </p:spPr>
      </p:pic>
    </p:spTree>
    <p:extLst>
      <p:ext uri="{BB962C8B-B14F-4D97-AF65-F5344CB8AC3E}">
        <p14:creationId xmlns:p14="http://schemas.microsoft.com/office/powerpoint/2010/main" val="50415987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5749" y="118082"/>
            <a:ext cx="1475303" cy="773403"/>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 name="Dikdörtgen 2">
            <a:extLst>
              <a:ext uri="{FF2B5EF4-FFF2-40B4-BE49-F238E27FC236}">
                <a16:creationId xmlns:a16="http://schemas.microsoft.com/office/drawing/2014/main" id="{07CC0D94-1EE6-0DC9-8321-995C0A236AA6}"/>
              </a:ext>
            </a:extLst>
          </p:cNvPr>
          <p:cNvSpPr/>
          <p:nvPr/>
        </p:nvSpPr>
        <p:spPr>
          <a:xfrm>
            <a:off x="2718033" y="17140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FAKÜLTENİN AKADEMİK YAPISI</a:t>
            </a:r>
          </a:p>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BÖLÜMLERİMİZ</a:t>
            </a:r>
          </a:p>
        </p:txBody>
      </p:sp>
      <p:sp>
        <p:nvSpPr>
          <p:cNvPr id="11" name="Metin kutusu 10">
            <a:extLst>
              <a:ext uri="{FF2B5EF4-FFF2-40B4-BE49-F238E27FC236}">
                <a16:creationId xmlns:a16="http://schemas.microsoft.com/office/drawing/2014/main" id="{C7882D15-5A4E-5989-04AD-F5A35474586B}"/>
              </a:ext>
            </a:extLst>
          </p:cNvPr>
          <p:cNvSpPr txBox="1"/>
          <p:nvPr/>
        </p:nvSpPr>
        <p:spPr>
          <a:xfrm>
            <a:off x="3274151" y="905795"/>
            <a:ext cx="4833952" cy="477054"/>
          </a:xfrm>
          <a:prstGeom prst="rect">
            <a:avLst/>
          </a:prstGeom>
          <a:noFill/>
        </p:spPr>
        <p:txBody>
          <a:bodyPr wrap="none" rtlCol="0">
            <a:spAutoFit/>
          </a:bodyPr>
          <a:lstStyle/>
          <a:p>
            <a:pPr algn="ctr"/>
            <a:r>
              <a:rPr lang="tr-TR" sz="2500" b="1" u="sng" dirty="0">
                <a:latin typeface="Cambria" panose="02040503050406030204" pitchFamily="18" charset="0"/>
                <a:ea typeface="Cambria" panose="02040503050406030204" pitchFamily="18" charset="0"/>
              </a:rPr>
              <a:t>DAHİLİ TIP BİLİMLERİ BÖLÜMÜ</a:t>
            </a:r>
          </a:p>
        </p:txBody>
      </p:sp>
      <p:sp>
        <p:nvSpPr>
          <p:cNvPr id="83" name="Metin kutusu 82">
            <a:extLst>
              <a:ext uri="{FF2B5EF4-FFF2-40B4-BE49-F238E27FC236}">
                <a16:creationId xmlns:a16="http://schemas.microsoft.com/office/drawing/2014/main" id="{9C38EB0A-2804-C888-31B6-DBAF1AFA271D}"/>
              </a:ext>
            </a:extLst>
          </p:cNvPr>
          <p:cNvSpPr txBox="1"/>
          <p:nvPr/>
        </p:nvSpPr>
        <p:spPr>
          <a:xfrm>
            <a:off x="305621" y="1380164"/>
            <a:ext cx="3861931"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         Çocuk Sağlığı ve Hastalıkları </a:t>
            </a:r>
          </a:p>
          <a:p>
            <a:r>
              <a:rPr lang="tr-TR" b="1" dirty="0">
                <a:latin typeface="Cambria" panose="02040503050406030204" pitchFamily="18" charset="0"/>
                <a:ea typeface="Cambria" panose="02040503050406030204" pitchFamily="18" charset="0"/>
              </a:rPr>
              <a:t>                    Anabilim Dalı </a:t>
            </a:r>
          </a:p>
        </p:txBody>
      </p:sp>
      <p:sp>
        <p:nvSpPr>
          <p:cNvPr id="87" name="Metin kutusu 86">
            <a:extLst>
              <a:ext uri="{FF2B5EF4-FFF2-40B4-BE49-F238E27FC236}">
                <a16:creationId xmlns:a16="http://schemas.microsoft.com/office/drawing/2014/main" id="{E4BA06CF-46CF-D72A-DAC7-F4B1F1DDB484}"/>
              </a:ext>
            </a:extLst>
          </p:cNvPr>
          <p:cNvSpPr txBox="1"/>
          <p:nvPr/>
        </p:nvSpPr>
        <p:spPr>
          <a:xfrm>
            <a:off x="5067081" y="1389793"/>
            <a:ext cx="3961860" cy="646331"/>
          </a:xfrm>
          <a:prstGeom prst="rect">
            <a:avLst/>
          </a:prstGeom>
          <a:noFill/>
        </p:spPr>
        <p:txBody>
          <a:bodyPr wrap="square" rtlCol="0">
            <a:spAutoFit/>
          </a:bodyPr>
          <a:lstStyle/>
          <a:p>
            <a:r>
              <a:rPr lang="da-DK" b="1" dirty="0">
                <a:latin typeface="Cambria" panose="02040503050406030204" pitchFamily="18" charset="0"/>
                <a:ea typeface="Cambria" panose="02040503050406030204" pitchFamily="18" charset="0"/>
              </a:rPr>
              <a:t>Enfeksiyon Hastalıkları ve Klinik Mikrobiyoloji</a:t>
            </a:r>
            <a:r>
              <a:rPr lang="tr-TR" b="1" dirty="0">
                <a:latin typeface="Cambria" panose="02040503050406030204" pitchFamily="18" charset="0"/>
                <a:ea typeface="Cambria" panose="02040503050406030204" pitchFamily="18" charset="0"/>
              </a:rPr>
              <a:t> Anabilim Dalı </a:t>
            </a:r>
          </a:p>
        </p:txBody>
      </p:sp>
      <p:sp>
        <p:nvSpPr>
          <p:cNvPr id="89" name="Metin kutusu 88">
            <a:extLst>
              <a:ext uri="{FF2B5EF4-FFF2-40B4-BE49-F238E27FC236}">
                <a16:creationId xmlns:a16="http://schemas.microsoft.com/office/drawing/2014/main" id="{8F4D2C4B-6F02-3AC4-FC20-D92DCEF81D4B}"/>
              </a:ext>
            </a:extLst>
          </p:cNvPr>
          <p:cNvSpPr txBox="1"/>
          <p:nvPr/>
        </p:nvSpPr>
        <p:spPr>
          <a:xfrm>
            <a:off x="9148852" y="1448137"/>
            <a:ext cx="2143980"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Tıbbi Farmakoloji </a:t>
            </a:r>
          </a:p>
          <a:p>
            <a:r>
              <a:rPr lang="tr-TR" b="1" dirty="0">
                <a:latin typeface="Cambria" panose="02040503050406030204" pitchFamily="18" charset="0"/>
                <a:ea typeface="Cambria" panose="02040503050406030204" pitchFamily="18" charset="0"/>
              </a:rPr>
              <a:t>    Anabilim Dalı </a:t>
            </a:r>
          </a:p>
        </p:txBody>
      </p:sp>
      <p:sp>
        <p:nvSpPr>
          <p:cNvPr id="95" name="Metin kutusu 94">
            <a:extLst>
              <a:ext uri="{FF2B5EF4-FFF2-40B4-BE49-F238E27FC236}">
                <a16:creationId xmlns:a16="http://schemas.microsoft.com/office/drawing/2014/main" id="{E019234A-3747-1CB6-062D-FAEE9F051B49}"/>
              </a:ext>
            </a:extLst>
          </p:cNvPr>
          <p:cNvSpPr txBox="1"/>
          <p:nvPr/>
        </p:nvSpPr>
        <p:spPr>
          <a:xfrm>
            <a:off x="2622913" y="3917365"/>
            <a:ext cx="1767502"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İç Hastalıkları Anabilim Dalı </a:t>
            </a:r>
          </a:p>
        </p:txBody>
      </p:sp>
      <p:pic>
        <p:nvPicPr>
          <p:cNvPr id="20" name="Resim 19" descr="metin, kişi, işaret, başlık içeren bir resim&#10;&#10;Açıklama otomatik olarak oluşturuldu">
            <a:extLst>
              <a:ext uri="{FF2B5EF4-FFF2-40B4-BE49-F238E27FC236}">
                <a16:creationId xmlns:a16="http://schemas.microsoft.com/office/drawing/2014/main" id="{128F29D5-4800-4A98-39C0-B2FC71E9A6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0404" y="2146985"/>
            <a:ext cx="825901" cy="1117056"/>
          </a:xfrm>
          <a:prstGeom prst="rect">
            <a:avLst/>
          </a:prstGeom>
        </p:spPr>
      </p:pic>
      <p:sp>
        <p:nvSpPr>
          <p:cNvPr id="22" name="Metin kutusu 21">
            <a:extLst>
              <a:ext uri="{FF2B5EF4-FFF2-40B4-BE49-F238E27FC236}">
                <a16:creationId xmlns:a16="http://schemas.microsoft.com/office/drawing/2014/main" id="{A6CE8DB0-745A-7024-16F9-6A5047CD5B0C}"/>
              </a:ext>
            </a:extLst>
          </p:cNvPr>
          <p:cNvSpPr txBox="1"/>
          <p:nvPr/>
        </p:nvSpPr>
        <p:spPr>
          <a:xfrm>
            <a:off x="1692708" y="3228124"/>
            <a:ext cx="1216996" cy="646331"/>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Dr. Öğr. Üyesi Eylem Atılgan  </a:t>
            </a:r>
          </a:p>
          <a:p>
            <a:r>
              <a:rPr lang="tr-TR" sz="1200" dirty="0">
                <a:latin typeface="Cambria" panose="02040503050406030204" pitchFamily="18" charset="0"/>
                <a:ea typeface="Cambria" panose="02040503050406030204" pitchFamily="18" charset="0"/>
              </a:rPr>
              <a:t>       GÜZEŞ</a:t>
            </a:r>
          </a:p>
        </p:txBody>
      </p:sp>
      <p:sp>
        <p:nvSpPr>
          <p:cNvPr id="28" name="Metin kutusu 27">
            <a:extLst>
              <a:ext uri="{FF2B5EF4-FFF2-40B4-BE49-F238E27FC236}">
                <a16:creationId xmlns:a16="http://schemas.microsoft.com/office/drawing/2014/main" id="{05F028C7-8E49-C451-BEDC-88898BBC6886}"/>
              </a:ext>
            </a:extLst>
          </p:cNvPr>
          <p:cNvSpPr txBox="1"/>
          <p:nvPr/>
        </p:nvSpPr>
        <p:spPr>
          <a:xfrm>
            <a:off x="597355" y="3258960"/>
            <a:ext cx="1193050"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Prof. Dr. Ümran </a:t>
            </a:r>
          </a:p>
          <a:p>
            <a:r>
              <a:rPr lang="tr-TR" sz="1200" dirty="0">
                <a:latin typeface="Cambria" panose="02040503050406030204" pitchFamily="18" charset="0"/>
                <a:ea typeface="Cambria" panose="02040503050406030204" pitchFamily="18" charset="0"/>
              </a:rPr>
              <a:t>     ÇALIŞKAN</a:t>
            </a:r>
          </a:p>
        </p:txBody>
      </p:sp>
      <p:sp>
        <p:nvSpPr>
          <p:cNvPr id="53" name="Metin kutusu 52">
            <a:extLst>
              <a:ext uri="{FF2B5EF4-FFF2-40B4-BE49-F238E27FC236}">
                <a16:creationId xmlns:a16="http://schemas.microsoft.com/office/drawing/2014/main" id="{BA99E888-438D-C616-791E-E95F1958AA72}"/>
              </a:ext>
            </a:extLst>
          </p:cNvPr>
          <p:cNvSpPr txBox="1"/>
          <p:nvPr/>
        </p:nvSpPr>
        <p:spPr>
          <a:xfrm>
            <a:off x="5962183" y="3307703"/>
            <a:ext cx="1445497"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Dr. Öğr. Üyesi Tülay </a:t>
            </a:r>
          </a:p>
          <a:p>
            <a:r>
              <a:rPr lang="tr-TR" sz="1200" dirty="0">
                <a:latin typeface="Cambria" panose="02040503050406030204" pitchFamily="18" charset="0"/>
                <a:ea typeface="Cambria" panose="02040503050406030204" pitchFamily="18" charset="0"/>
              </a:rPr>
              <a:t>    Şener ÖZVATAN</a:t>
            </a:r>
          </a:p>
        </p:txBody>
      </p:sp>
      <p:sp>
        <p:nvSpPr>
          <p:cNvPr id="61" name="Metin kutusu 60">
            <a:extLst>
              <a:ext uri="{FF2B5EF4-FFF2-40B4-BE49-F238E27FC236}">
                <a16:creationId xmlns:a16="http://schemas.microsoft.com/office/drawing/2014/main" id="{D422F793-F2F2-490A-97A6-01201CDED77B}"/>
              </a:ext>
            </a:extLst>
          </p:cNvPr>
          <p:cNvSpPr txBox="1"/>
          <p:nvPr/>
        </p:nvSpPr>
        <p:spPr>
          <a:xfrm>
            <a:off x="9612251" y="3349026"/>
            <a:ext cx="1270355"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Dr. Öğr. Üyesi  </a:t>
            </a:r>
          </a:p>
          <a:p>
            <a:r>
              <a:rPr lang="tr-TR" sz="1200" dirty="0">
                <a:latin typeface="Cambria" panose="02040503050406030204" pitchFamily="18" charset="0"/>
                <a:ea typeface="Cambria" panose="02040503050406030204" pitchFamily="18" charset="0"/>
              </a:rPr>
              <a:t> Esra ŞUMLU</a:t>
            </a:r>
          </a:p>
        </p:txBody>
      </p:sp>
      <p:sp>
        <p:nvSpPr>
          <p:cNvPr id="69" name="Metin kutusu 68">
            <a:extLst>
              <a:ext uri="{FF2B5EF4-FFF2-40B4-BE49-F238E27FC236}">
                <a16:creationId xmlns:a16="http://schemas.microsoft.com/office/drawing/2014/main" id="{BA01A300-1F87-BAA6-B257-FD15FE72D328}"/>
              </a:ext>
            </a:extLst>
          </p:cNvPr>
          <p:cNvSpPr txBox="1"/>
          <p:nvPr/>
        </p:nvSpPr>
        <p:spPr>
          <a:xfrm>
            <a:off x="2707190" y="3278241"/>
            <a:ext cx="1131926"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Prof. Dr. Bahar </a:t>
            </a:r>
          </a:p>
          <a:p>
            <a:r>
              <a:rPr lang="tr-TR" sz="1200" dirty="0">
                <a:latin typeface="Cambria" panose="02040503050406030204" pitchFamily="18" charset="0"/>
                <a:ea typeface="Cambria" panose="02040503050406030204" pitchFamily="18" charset="0"/>
              </a:rPr>
              <a:t>    GÖKTÜRK</a:t>
            </a:r>
          </a:p>
        </p:txBody>
      </p:sp>
      <p:pic>
        <p:nvPicPr>
          <p:cNvPr id="97" name="Resim 96" descr="kişi içeren bir resim&#10;&#10;Açıklama otomatik olarak oluşturuldu">
            <a:extLst>
              <a:ext uri="{FF2B5EF4-FFF2-40B4-BE49-F238E27FC236}">
                <a16:creationId xmlns:a16="http://schemas.microsoft.com/office/drawing/2014/main" id="{ABEAF50E-26CD-440C-044E-14B723709B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0710" y="4522660"/>
            <a:ext cx="761934" cy="966715"/>
          </a:xfrm>
          <a:prstGeom prst="rect">
            <a:avLst/>
          </a:prstGeom>
        </p:spPr>
      </p:pic>
      <p:sp>
        <p:nvSpPr>
          <p:cNvPr id="99" name="Metin kutusu 98">
            <a:extLst>
              <a:ext uri="{FF2B5EF4-FFF2-40B4-BE49-F238E27FC236}">
                <a16:creationId xmlns:a16="http://schemas.microsoft.com/office/drawing/2014/main" id="{A80576AE-ED8B-5865-2364-4C9C2930B86F}"/>
              </a:ext>
            </a:extLst>
          </p:cNvPr>
          <p:cNvSpPr txBox="1"/>
          <p:nvPr/>
        </p:nvSpPr>
        <p:spPr>
          <a:xfrm>
            <a:off x="1879952" y="5507675"/>
            <a:ext cx="1655499" cy="461665"/>
          </a:xfrm>
          <a:prstGeom prst="rect">
            <a:avLst/>
          </a:prstGeom>
          <a:noFill/>
        </p:spPr>
        <p:txBody>
          <a:bodyPr wrap="square" rtlCol="0">
            <a:spAutoFit/>
          </a:bodyPr>
          <a:lstStyle/>
          <a:p>
            <a:pPr algn="ctr"/>
            <a:r>
              <a:rPr lang="tr-TR" sz="1100" dirty="0">
                <a:latin typeface="Cambria" panose="02040503050406030204" pitchFamily="18" charset="0"/>
                <a:ea typeface="Cambria" panose="02040503050406030204" pitchFamily="18" charset="0"/>
              </a:rPr>
              <a:t>   </a:t>
            </a:r>
            <a:r>
              <a:rPr lang="tr-TR" sz="1200" dirty="0">
                <a:latin typeface="Cambria" panose="02040503050406030204" pitchFamily="18" charset="0"/>
                <a:ea typeface="Cambria" panose="02040503050406030204" pitchFamily="18" charset="0"/>
              </a:rPr>
              <a:t>Doç. Dr.</a:t>
            </a:r>
          </a:p>
          <a:p>
            <a:pPr algn="ctr"/>
            <a:r>
              <a:rPr lang="tr-TR" sz="1200" dirty="0">
                <a:latin typeface="Cambria" panose="02040503050406030204" pitchFamily="18" charset="0"/>
                <a:ea typeface="Cambria" panose="02040503050406030204" pitchFamily="18" charset="0"/>
              </a:rPr>
              <a:t> Gülsüm GÖNÜLALAN</a:t>
            </a:r>
          </a:p>
        </p:txBody>
      </p:sp>
      <p:pic>
        <p:nvPicPr>
          <p:cNvPr id="101" name="Resim 100" descr="metin içeren bir resim&#10;&#10;Açıklama otomatik olarak oluşturuldu">
            <a:extLst>
              <a:ext uri="{FF2B5EF4-FFF2-40B4-BE49-F238E27FC236}">
                <a16:creationId xmlns:a16="http://schemas.microsoft.com/office/drawing/2014/main" id="{E981CF06-F986-F61C-71BD-C563D749B2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55873" y="4547997"/>
            <a:ext cx="761934" cy="952256"/>
          </a:xfrm>
          <a:prstGeom prst="rect">
            <a:avLst/>
          </a:prstGeom>
        </p:spPr>
      </p:pic>
      <p:sp>
        <p:nvSpPr>
          <p:cNvPr id="103" name="Metin kutusu 102">
            <a:extLst>
              <a:ext uri="{FF2B5EF4-FFF2-40B4-BE49-F238E27FC236}">
                <a16:creationId xmlns:a16="http://schemas.microsoft.com/office/drawing/2014/main" id="{64E31F0B-75C5-48E0-EE04-170EDD12AEB4}"/>
              </a:ext>
            </a:extLst>
          </p:cNvPr>
          <p:cNvSpPr txBox="1"/>
          <p:nvPr/>
        </p:nvSpPr>
        <p:spPr>
          <a:xfrm>
            <a:off x="3535450" y="5549548"/>
            <a:ext cx="1209218"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Dr. Öğr. Üyesi Murat KESKİN</a:t>
            </a:r>
          </a:p>
        </p:txBody>
      </p:sp>
      <p:pic>
        <p:nvPicPr>
          <p:cNvPr id="2050" name="Picture 2" descr="Ümran ÇALIŞKAN">
            <a:extLst>
              <a:ext uri="{FF2B5EF4-FFF2-40B4-BE49-F238E27FC236}">
                <a16:creationId xmlns:a16="http://schemas.microsoft.com/office/drawing/2014/main" id="{C6E94248-A4AF-9784-5838-785A6B0531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1395" y="2151484"/>
            <a:ext cx="860567" cy="11005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har GÖKTÜRK">
            <a:extLst>
              <a:ext uri="{FF2B5EF4-FFF2-40B4-BE49-F238E27FC236}">
                <a16:creationId xmlns:a16="http://schemas.microsoft.com/office/drawing/2014/main" id="{B87F7C00-7F97-86E6-C7E7-6FD1B32244C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67" t="137" r="367" b="10227"/>
          <a:stretch/>
        </p:blipFill>
        <p:spPr bwMode="auto">
          <a:xfrm>
            <a:off x="2795909" y="2153807"/>
            <a:ext cx="903728" cy="11175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sra ŞUMLU">
            <a:extLst>
              <a:ext uri="{FF2B5EF4-FFF2-40B4-BE49-F238E27FC236}">
                <a16:creationId xmlns:a16="http://schemas.microsoft.com/office/drawing/2014/main" id="{496771A7-0272-25ED-02E7-B448D1AC717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87842" y="2146042"/>
            <a:ext cx="922237" cy="1179425"/>
          </a:xfrm>
          <a:prstGeom prst="rect">
            <a:avLst/>
          </a:prstGeom>
          <a:noFill/>
          <a:extLst>
            <a:ext uri="{909E8E84-426E-40DD-AFC4-6F175D3DCCD1}">
              <a14:hiddenFill xmlns:a14="http://schemas.microsoft.com/office/drawing/2010/main">
                <a:solidFill>
                  <a:srgbClr val="FFFFFF"/>
                </a:solidFill>
              </a14:hiddenFill>
            </a:ext>
          </a:extLst>
        </p:spPr>
      </p:pic>
      <p:sp>
        <p:nvSpPr>
          <p:cNvPr id="17" name="Metin kutusu 16">
            <a:extLst>
              <a:ext uri="{FF2B5EF4-FFF2-40B4-BE49-F238E27FC236}">
                <a16:creationId xmlns:a16="http://schemas.microsoft.com/office/drawing/2014/main" id="{149D92D4-41E3-5FD6-8131-4915FB28E38D}"/>
              </a:ext>
            </a:extLst>
          </p:cNvPr>
          <p:cNvSpPr txBox="1"/>
          <p:nvPr/>
        </p:nvSpPr>
        <p:spPr>
          <a:xfrm>
            <a:off x="5099713" y="5477292"/>
            <a:ext cx="1077035" cy="461665"/>
          </a:xfrm>
          <a:prstGeom prst="rect">
            <a:avLst/>
          </a:prstGeom>
          <a:noFill/>
        </p:spPr>
        <p:txBody>
          <a:bodyPr wrap="square" rtlCol="0">
            <a:spAutoFit/>
          </a:bodyPr>
          <a:lstStyle/>
          <a:p>
            <a:pPr algn="ctr"/>
            <a:r>
              <a:rPr lang="tr-TR" sz="1200" dirty="0">
                <a:latin typeface="Cambria" panose="02040503050406030204" pitchFamily="18" charset="0"/>
                <a:ea typeface="Cambria" panose="02040503050406030204" pitchFamily="18" charset="0"/>
              </a:rPr>
              <a:t>Doç. Dr.                  Faik İLİK</a:t>
            </a:r>
          </a:p>
        </p:txBody>
      </p:sp>
      <p:sp>
        <p:nvSpPr>
          <p:cNvPr id="19" name="Metin kutusu 18">
            <a:extLst>
              <a:ext uri="{FF2B5EF4-FFF2-40B4-BE49-F238E27FC236}">
                <a16:creationId xmlns:a16="http://schemas.microsoft.com/office/drawing/2014/main" id="{B586083B-E419-D1AF-C41E-D0EE5EFB54BC}"/>
              </a:ext>
            </a:extLst>
          </p:cNvPr>
          <p:cNvSpPr txBox="1"/>
          <p:nvPr/>
        </p:nvSpPr>
        <p:spPr>
          <a:xfrm>
            <a:off x="4987379" y="4044418"/>
            <a:ext cx="2739440" cy="369332"/>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Nöroloji Anabilim Dalı </a:t>
            </a:r>
          </a:p>
        </p:txBody>
      </p:sp>
      <p:sp>
        <p:nvSpPr>
          <p:cNvPr id="21" name="Metin kutusu 20">
            <a:extLst>
              <a:ext uri="{FF2B5EF4-FFF2-40B4-BE49-F238E27FC236}">
                <a16:creationId xmlns:a16="http://schemas.microsoft.com/office/drawing/2014/main" id="{C688A8A7-04FD-513C-B14A-757A03E9DB3B}"/>
              </a:ext>
            </a:extLst>
          </p:cNvPr>
          <p:cNvSpPr txBox="1"/>
          <p:nvPr/>
        </p:nvSpPr>
        <p:spPr>
          <a:xfrm>
            <a:off x="6365252" y="5494602"/>
            <a:ext cx="1362597"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Doç. Dr. Bahriye   </a:t>
            </a:r>
          </a:p>
          <a:p>
            <a:r>
              <a:rPr lang="tr-TR" sz="1200" dirty="0">
                <a:latin typeface="Cambria" panose="02040503050406030204" pitchFamily="18" charset="0"/>
                <a:ea typeface="Cambria" panose="02040503050406030204" pitchFamily="18" charset="0"/>
              </a:rPr>
              <a:t>   HORASANLI</a:t>
            </a:r>
          </a:p>
        </p:txBody>
      </p:sp>
      <p:pic>
        <p:nvPicPr>
          <p:cNvPr id="23" name="Picture 2" descr="Doç. Dr. Faik İlik - Yorumları incele ve randevu al ...">
            <a:extLst>
              <a:ext uri="{FF2B5EF4-FFF2-40B4-BE49-F238E27FC236}">
                <a16:creationId xmlns:a16="http://schemas.microsoft.com/office/drawing/2014/main" id="{8B2143AA-A0F5-ACD5-4B7C-7C97DC1CD90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543" r="10929"/>
          <a:stretch/>
        </p:blipFill>
        <p:spPr bwMode="auto">
          <a:xfrm>
            <a:off x="5186931" y="4414061"/>
            <a:ext cx="821085" cy="10733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Bahriye HORASANLI">
            <a:extLst>
              <a:ext uri="{FF2B5EF4-FFF2-40B4-BE49-F238E27FC236}">
                <a16:creationId xmlns:a16="http://schemas.microsoft.com/office/drawing/2014/main" id="{61A0A782-2E65-2828-15D3-1EE76C8DAA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99274" y="4421239"/>
            <a:ext cx="839303" cy="1073363"/>
          </a:xfrm>
          <a:prstGeom prst="rect">
            <a:avLst/>
          </a:prstGeom>
          <a:noFill/>
          <a:extLst>
            <a:ext uri="{909E8E84-426E-40DD-AFC4-6F175D3DCCD1}">
              <a14:hiddenFill xmlns:a14="http://schemas.microsoft.com/office/drawing/2010/main">
                <a:solidFill>
                  <a:srgbClr val="FFFFFF"/>
                </a:solidFill>
              </a14:hiddenFill>
            </a:ext>
          </a:extLst>
        </p:spPr>
      </p:pic>
      <p:sp>
        <p:nvSpPr>
          <p:cNvPr id="26" name="Metin kutusu 25">
            <a:extLst>
              <a:ext uri="{FF2B5EF4-FFF2-40B4-BE49-F238E27FC236}">
                <a16:creationId xmlns:a16="http://schemas.microsoft.com/office/drawing/2014/main" id="{19AF2CBC-7787-9236-811F-90EC69C74918}"/>
              </a:ext>
            </a:extLst>
          </p:cNvPr>
          <p:cNvSpPr txBox="1"/>
          <p:nvPr/>
        </p:nvSpPr>
        <p:spPr>
          <a:xfrm>
            <a:off x="371925" y="3931940"/>
            <a:ext cx="1794531"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Tıbbi Genetik Anabilim Dalı </a:t>
            </a:r>
          </a:p>
        </p:txBody>
      </p:sp>
      <p:sp>
        <p:nvSpPr>
          <p:cNvPr id="27" name="Metin kutusu 26">
            <a:extLst>
              <a:ext uri="{FF2B5EF4-FFF2-40B4-BE49-F238E27FC236}">
                <a16:creationId xmlns:a16="http://schemas.microsoft.com/office/drawing/2014/main" id="{01C65EC9-A5FB-A448-3E71-A7D2B78BF952}"/>
              </a:ext>
            </a:extLst>
          </p:cNvPr>
          <p:cNvSpPr txBox="1"/>
          <p:nvPr/>
        </p:nvSpPr>
        <p:spPr>
          <a:xfrm>
            <a:off x="581017" y="5520603"/>
            <a:ext cx="1112734" cy="461665"/>
          </a:xfrm>
          <a:prstGeom prst="rect">
            <a:avLst/>
          </a:prstGeom>
          <a:noFill/>
        </p:spPr>
        <p:txBody>
          <a:bodyPr wrap="square" rtlCol="0">
            <a:spAutoFit/>
          </a:bodyPr>
          <a:lstStyle/>
          <a:p>
            <a:pPr algn="ctr"/>
            <a:r>
              <a:rPr lang="tr-TR" sz="1200" dirty="0">
                <a:latin typeface="Cambria" panose="02040503050406030204" pitchFamily="18" charset="0"/>
                <a:ea typeface="Cambria" panose="02040503050406030204" pitchFamily="18" charset="0"/>
              </a:rPr>
              <a:t>Dr. Öğr. Üyesi Tuğçe DURAN</a:t>
            </a:r>
          </a:p>
        </p:txBody>
      </p:sp>
      <p:pic>
        <p:nvPicPr>
          <p:cNvPr id="29" name="Picture 6" descr="Tuğçe DURAN">
            <a:extLst>
              <a:ext uri="{FF2B5EF4-FFF2-40B4-BE49-F238E27FC236}">
                <a16:creationId xmlns:a16="http://schemas.microsoft.com/office/drawing/2014/main" id="{E300FBDA-CD60-DC00-976B-BA2FF6B171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7218" y="4572009"/>
            <a:ext cx="773289" cy="988939"/>
          </a:xfrm>
          <a:prstGeom prst="rect">
            <a:avLst/>
          </a:prstGeom>
          <a:noFill/>
          <a:extLst>
            <a:ext uri="{909E8E84-426E-40DD-AFC4-6F175D3DCCD1}">
              <a14:hiddenFill xmlns:a14="http://schemas.microsoft.com/office/drawing/2010/main">
                <a:solidFill>
                  <a:srgbClr val="FFFFFF"/>
                </a:solidFill>
              </a14:hiddenFill>
            </a:ext>
          </a:extLst>
        </p:spPr>
      </p:pic>
      <p:sp>
        <p:nvSpPr>
          <p:cNvPr id="30" name="Metin kutusu 29">
            <a:extLst>
              <a:ext uri="{FF2B5EF4-FFF2-40B4-BE49-F238E27FC236}">
                <a16:creationId xmlns:a16="http://schemas.microsoft.com/office/drawing/2014/main" id="{EE7100CD-E8B6-0170-5F11-B63CB429AC50}"/>
              </a:ext>
            </a:extLst>
          </p:cNvPr>
          <p:cNvSpPr txBox="1"/>
          <p:nvPr/>
        </p:nvSpPr>
        <p:spPr>
          <a:xfrm>
            <a:off x="8046559" y="3869348"/>
            <a:ext cx="3118965" cy="646331"/>
          </a:xfrm>
          <a:prstGeom prst="rect">
            <a:avLst/>
          </a:prstGeom>
          <a:noFill/>
        </p:spPr>
        <p:txBody>
          <a:bodyPr wrap="square" rtlCol="0">
            <a:spAutoFit/>
          </a:bodyPr>
          <a:lstStyle/>
          <a:p>
            <a:r>
              <a:rPr lang="da-DK" b="1" dirty="0">
                <a:latin typeface="Cambria" panose="02040503050406030204" pitchFamily="18" charset="0"/>
                <a:ea typeface="Cambria" panose="02040503050406030204" pitchFamily="18" charset="0"/>
              </a:rPr>
              <a:t>Ruh Sağlığı ve Hastalıkları</a:t>
            </a:r>
            <a:r>
              <a:rPr lang="tr-TR" b="1" dirty="0">
                <a:latin typeface="Cambria" panose="02040503050406030204" pitchFamily="18" charset="0"/>
                <a:ea typeface="Cambria" panose="02040503050406030204" pitchFamily="18" charset="0"/>
              </a:rPr>
              <a:t> </a:t>
            </a:r>
          </a:p>
          <a:p>
            <a:r>
              <a:rPr lang="tr-TR" b="1" dirty="0">
                <a:latin typeface="Cambria" panose="02040503050406030204" pitchFamily="18" charset="0"/>
                <a:ea typeface="Cambria" panose="02040503050406030204" pitchFamily="18" charset="0"/>
              </a:rPr>
              <a:t>            Anabilim Dalı </a:t>
            </a:r>
          </a:p>
        </p:txBody>
      </p:sp>
      <p:sp>
        <p:nvSpPr>
          <p:cNvPr id="34" name="Metin kutusu 33">
            <a:extLst>
              <a:ext uri="{FF2B5EF4-FFF2-40B4-BE49-F238E27FC236}">
                <a16:creationId xmlns:a16="http://schemas.microsoft.com/office/drawing/2014/main" id="{3D2B55B5-B145-2ABD-B4F9-83D05FE94A29}"/>
              </a:ext>
            </a:extLst>
          </p:cNvPr>
          <p:cNvSpPr txBox="1"/>
          <p:nvPr/>
        </p:nvSpPr>
        <p:spPr>
          <a:xfrm>
            <a:off x="9422302" y="5501720"/>
            <a:ext cx="1126388"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Dr. Öğr. Üyesi Müge YAŞAR </a:t>
            </a:r>
          </a:p>
        </p:txBody>
      </p:sp>
      <p:sp>
        <p:nvSpPr>
          <p:cNvPr id="35" name="Metin kutusu 34">
            <a:extLst>
              <a:ext uri="{FF2B5EF4-FFF2-40B4-BE49-F238E27FC236}">
                <a16:creationId xmlns:a16="http://schemas.microsoft.com/office/drawing/2014/main" id="{952E3ADE-DAF6-2144-1CDD-923DC2D31BFB}"/>
              </a:ext>
            </a:extLst>
          </p:cNvPr>
          <p:cNvSpPr txBox="1"/>
          <p:nvPr/>
        </p:nvSpPr>
        <p:spPr>
          <a:xfrm>
            <a:off x="8102545" y="5520978"/>
            <a:ext cx="1245887"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Dr. Öğr. Üyesi Gamze YÜKSEL</a:t>
            </a:r>
          </a:p>
        </p:txBody>
      </p:sp>
      <p:pic>
        <p:nvPicPr>
          <p:cNvPr id="2060" name="Picture 12" descr="UZM. DR. GAMZE YÜKSEL | Yorumları Oku - Online Randevu Al | Bulut Klinik">
            <a:extLst>
              <a:ext uri="{FF2B5EF4-FFF2-40B4-BE49-F238E27FC236}">
                <a16:creationId xmlns:a16="http://schemas.microsoft.com/office/drawing/2014/main" id="{E08D576A-2C9C-6823-B85D-0829160A328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097" r="13108"/>
          <a:stretch/>
        </p:blipFill>
        <p:spPr bwMode="auto">
          <a:xfrm>
            <a:off x="8234096" y="4450959"/>
            <a:ext cx="845747" cy="107336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Dr. Öğr. Üyesi Müge Yaşar - Randevu Al &amp; Bilgileri">
            <a:extLst>
              <a:ext uri="{FF2B5EF4-FFF2-40B4-BE49-F238E27FC236}">
                <a16:creationId xmlns:a16="http://schemas.microsoft.com/office/drawing/2014/main" id="{9567531D-C0C6-58C1-390D-5C246E91D75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9211"/>
          <a:stretch/>
        </p:blipFill>
        <p:spPr bwMode="auto">
          <a:xfrm>
            <a:off x="9471446" y="4457220"/>
            <a:ext cx="928144" cy="110277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Uzm. Dr. Tülay Şener Özvatan - Randevu Al &amp; Bilgileri">
            <a:extLst>
              <a:ext uri="{FF2B5EF4-FFF2-40B4-BE49-F238E27FC236}">
                <a16:creationId xmlns:a16="http://schemas.microsoft.com/office/drawing/2014/main" id="{93E19162-C7FC-F54C-0359-A39F8C3FC24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262363" y="2171895"/>
            <a:ext cx="784998" cy="115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62101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5749" y="118082"/>
            <a:ext cx="1475303" cy="773403"/>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 name="Dikdörtgen 2">
            <a:extLst>
              <a:ext uri="{FF2B5EF4-FFF2-40B4-BE49-F238E27FC236}">
                <a16:creationId xmlns:a16="http://schemas.microsoft.com/office/drawing/2014/main" id="{07CC0D94-1EE6-0DC9-8321-995C0A236AA6}"/>
              </a:ext>
            </a:extLst>
          </p:cNvPr>
          <p:cNvSpPr/>
          <p:nvPr/>
        </p:nvSpPr>
        <p:spPr>
          <a:xfrm>
            <a:off x="2718033" y="17140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FAKÜLTENİN AKADEMİK YAPISI</a:t>
            </a:r>
          </a:p>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BÖLÜMLERİMİZ</a:t>
            </a:r>
          </a:p>
        </p:txBody>
      </p:sp>
      <p:sp>
        <p:nvSpPr>
          <p:cNvPr id="11" name="Metin kutusu 10">
            <a:extLst>
              <a:ext uri="{FF2B5EF4-FFF2-40B4-BE49-F238E27FC236}">
                <a16:creationId xmlns:a16="http://schemas.microsoft.com/office/drawing/2014/main" id="{C7882D15-5A4E-5989-04AD-F5A35474586B}"/>
              </a:ext>
            </a:extLst>
          </p:cNvPr>
          <p:cNvSpPr txBox="1"/>
          <p:nvPr/>
        </p:nvSpPr>
        <p:spPr>
          <a:xfrm>
            <a:off x="3128726" y="1046470"/>
            <a:ext cx="5124801" cy="477054"/>
          </a:xfrm>
          <a:prstGeom prst="rect">
            <a:avLst/>
          </a:prstGeom>
          <a:noFill/>
        </p:spPr>
        <p:txBody>
          <a:bodyPr wrap="none" rtlCol="0">
            <a:spAutoFit/>
          </a:bodyPr>
          <a:lstStyle/>
          <a:p>
            <a:pPr algn="ctr"/>
            <a:r>
              <a:rPr lang="tr-TR" sz="2500" b="1" u="sng" dirty="0">
                <a:latin typeface="Cambria" panose="02040503050406030204" pitchFamily="18" charset="0"/>
                <a:ea typeface="Cambria" panose="02040503050406030204" pitchFamily="18" charset="0"/>
              </a:rPr>
              <a:t>CERRAHİ TIP BİLİMLERİ BÖLÜMÜ</a:t>
            </a:r>
          </a:p>
        </p:txBody>
      </p:sp>
      <p:sp>
        <p:nvSpPr>
          <p:cNvPr id="91" name="Metin kutusu 90">
            <a:extLst>
              <a:ext uri="{FF2B5EF4-FFF2-40B4-BE49-F238E27FC236}">
                <a16:creationId xmlns:a16="http://schemas.microsoft.com/office/drawing/2014/main" id="{F640B223-414A-5EC3-BFF5-E0CF1E7E5A6C}"/>
              </a:ext>
            </a:extLst>
          </p:cNvPr>
          <p:cNvSpPr txBox="1"/>
          <p:nvPr/>
        </p:nvSpPr>
        <p:spPr>
          <a:xfrm>
            <a:off x="6576024" y="3835632"/>
            <a:ext cx="3703745"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Kadın Hastalıkları ve Doğum </a:t>
            </a:r>
          </a:p>
          <a:p>
            <a:r>
              <a:rPr lang="tr-TR" b="1" dirty="0">
                <a:latin typeface="Cambria" panose="02040503050406030204" pitchFamily="18" charset="0"/>
                <a:ea typeface="Cambria" panose="02040503050406030204" pitchFamily="18" charset="0"/>
              </a:rPr>
              <a:t>               Anabilim Dalı </a:t>
            </a:r>
          </a:p>
        </p:txBody>
      </p:sp>
      <p:sp>
        <p:nvSpPr>
          <p:cNvPr id="18" name="Metin kutusu 17">
            <a:extLst>
              <a:ext uri="{FF2B5EF4-FFF2-40B4-BE49-F238E27FC236}">
                <a16:creationId xmlns:a16="http://schemas.microsoft.com/office/drawing/2014/main" id="{9493CCBD-A52B-ACA2-6822-00E48E36C422}"/>
              </a:ext>
            </a:extLst>
          </p:cNvPr>
          <p:cNvSpPr txBox="1"/>
          <p:nvPr/>
        </p:nvSpPr>
        <p:spPr>
          <a:xfrm>
            <a:off x="2328646" y="1634464"/>
            <a:ext cx="3118965" cy="369332"/>
          </a:xfrm>
          <a:prstGeom prst="rect">
            <a:avLst/>
          </a:prstGeom>
          <a:noFill/>
        </p:spPr>
        <p:txBody>
          <a:bodyPr wrap="square" rtlCol="0">
            <a:spAutoFit/>
          </a:bodyPr>
          <a:lstStyle/>
          <a:p>
            <a:r>
              <a:rPr lang="da-DK" b="1" dirty="0">
                <a:latin typeface="Cambria" panose="02040503050406030204" pitchFamily="18" charset="0"/>
                <a:ea typeface="Cambria" panose="02040503050406030204" pitchFamily="18" charset="0"/>
              </a:rPr>
              <a:t>Genel Cerrahi</a:t>
            </a:r>
            <a:r>
              <a:rPr lang="tr-TR" b="1" dirty="0">
                <a:latin typeface="Cambria" panose="02040503050406030204" pitchFamily="18" charset="0"/>
                <a:ea typeface="Cambria" panose="02040503050406030204" pitchFamily="18" charset="0"/>
              </a:rPr>
              <a:t> Anabilim Dalı </a:t>
            </a:r>
          </a:p>
        </p:txBody>
      </p:sp>
      <p:pic>
        <p:nvPicPr>
          <p:cNvPr id="53" name="Resim 52" descr="kişi, adam, duvar, kıyafet içeren bir resim&#10;&#10;Açıklama otomatik olarak oluşturuldu">
            <a:extLst>
              <a:ext uri="{FF2B5EF4-FFF2-40B4-BE49-F238E27FC236}">
                <a16:creationId xmlns:a16="http://schemas.microsoft.com/office/drawing/2014/main" id="{BC448F6A-ECA5-63BD-8F6F-5EF2C3C4B3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2015" y="2321699"/>
            <a:ext cx="897114" cy="958700"/>
          </a:xfrm>
          <a:prstGeom prst="rect">
            <a:avLst/>
          </a:prstGeom>
        </p:spPr>
      </p:pic>
      <p:sp>
        <p:nvSpPr>
          <p:cNvPr id="55" name="Metin kutusu 54">
            <a:extLst>
              <a:ext uri="{FF2B5EF4-FFF2-40B4-BE49-F238E27FC236}">
                <a16:creationId xmlns:a16="http://schemas.microsoft.com/office/drawing/2014/main" id="{BBBC8F95-AED6-5EB5-920C-41AE4D964DAE}"/>
              </a:ext>
            </a:extLst>
          </p:cNvPr>
          <p:cNvSpPr txBox="1"/>
          <p:nvPr/>
        </p:nvSpPr>
        <p:spPr>
          <a:xfrm>
            <a:off x="3067168" y="3257103"/>
            <a:ext cx="1187602"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Prof. Dr. Mustafa ŞAHİN</a:t>
            </a:r>
          </a:p>
        </p:txBody>
      </p:sp>
      <p:sp>
        <p:nvSpPr>
          <p:cNvPr id="76" name="Metin kutusu 75">
            <a:extLst>
              <a:ext uri="{FF2B5EF4-FFF2-40B4-BE49-F238E27FC236}">
                <a16:creationId xmlns:a16="http://schemas.microsoft.com/office/drawing/2014/main" id="{A6610FFD-EB12-10D2-950A-6F9D6AC56720}"/>
              </a:ext>
            </a:extLst>
          </p:cNvPr>
          <p:cNvSpPr txBox="1"/>
          <p:nvPr/>
        </p:nvSpPr>
        <p:spPr>
          <a:xfrm>
            <a:off x="7574244" y="5461146"/>
            <a:ext cx="1228933"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Doç. Dr. </a:t>
            </a:r>
          </a:p>
          <a:p>
            <a:r>
              <a:rPr lang="tr-TR" sz="1200" dirty="0">
                <a:latin typeface="Cambria" panose="02040503050406030204" pitchFamily="18" charset="0"/>
                <a:ea typeface="Cambria" panose="02040503050406030204" pitchFamily="18" charset="0"/>
              </a:rPr>
              <a:t>Halis ÖZDEMİR</a:t>
            </a:r>
          </a:p>
        </p:txBody>
      </p:sp>
      <p:pic>
        <p:nvPicPr>
          <p:cNvPr id="4098" name="Picture 2">
            <a:extLst>
              <a:ext uri="{FF2B5EF4-FFF2-40B4-BE49-F238E27FC236}">
                <a16:creationId xmlns:a16="http://schemas.microsoft.com/office/drawing/2014/main" id="{31F8BA79-122D-1DD8-A15A-F93E78B972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4921" y="4482537"/>
            <a:ext cx="981325" cy="981325"/>
          </a:xfrm>
          <a:prstGeom prst="rect">
            <a:avLst/>
          </a:prstGeom>
          <a:noFill/>
          <a:extLst>
            <a:ext uri="{909E8E84-426E-40DD-AFC4-6F175D3DCCD1}">
              <a14:hiddenFill xmlns:a14="http://schemas.microsoft.com/office/drawing/2010/main">
                <a:solidFill>
                  <a:srgbClr val="FFFFFF"/>
                </a:solidFill>
              </a14:hiddenFill>
            </a:ext>
          </a:extLst>
        </p:spPr>
      </p:pic>
      <p:pic>
        <p:nvPicPr>
          <p:cNvPr id="22" name="Resim 21">
            <a:extLst>
              <a:ext uri="{FF2B5EF4-FFF2-40B4-BE49-F238E27FC236}">
                <a16:creationId xmlns:a16="http://schemas.microsoft.com/office/drawing/2014/main" id="{E481897D-5641-2AA5-5E64-125F79F56ECD}"/>
              </a:ext>
            </a:extLst>
          </p:cNvPr>
          <p:cNvPicPr>
            <a:picLocks noChangeAspect="1"/>
          </p:cNvPicPr>
          <p:nvPr/>
        </p:nvPicPr>
        <p:blipFill>
          <a:blip r:embed="rId10"/>
          <a:stretch>
            <a:fillRect/>
          </a:stretch>
        </p:blipFill>
        <p:spPr>
          <a:xfrm>
            <a:off x="3128726" y="4449941"/>
            <a:ext cx="912938" cy="1057562"/>
          </a:xfrm>
          <a:prstGeom prst="rect">
            <a:avLst/>
          </a:prstGeom>
        </p:spPr>
      </p:pic>
      <p:sp>
        <p:nvSpPr>
          <p:cNvPr id="23" name="Metin kutusu 22">
            <a:extLst>
              <a:ext uri="{FF2B5EF4-FFF2-40B4-BE49-F238E27FC236}">
                <a16:creationId xmlns:a16="http://schemas.microsoft.com/office/drawing/2014/main" id="{7104354E-941F-268A-8386-D7E2CBBB9948}"/>
              </a:ext>
            </a:extLst>
          </p:cNvPr>
          <p:cNvSpPr txBox="1"/>
          <p:nvPr/>
        </p:nvSpPr>
        <p:spPr>
          <a:xfrm>
            <a:off x="3028891" y="5516995"/>
            <a:ext cx="1335519"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Doç. Dr. </a:t>
            </a:r>
          </a:p>
          <a:p>
            <a:r>
              <a:rPr lang="tr-TR" sz="1200" dirty="0">
                <a:latin typeface="Cambria" panose="02040503050406030204" pitchFamily="18" charset="0"/>
                <a:ea typeface="Cambria" panose="02040503050406030204" pitchFamily="18" charset="0"/>
              </a:rPr>
              <a:t>Nurdoğan ATA</a:t>
            </a:r>
          </a:p>
        </p:txBody>
      </p:sp>
      <p:sp>
        <p:nvSpPr>
          <p:cNvPr id="24" name="Metin kutusu 23">
            <a:extLst>
              <a:ext uri="{FF2B5EF4-FFF2-40B4-BE49-F238E27FC236}">
                <a16:creationId xmlns:a16="http://schemas.microsoft.com/office/drawing/2014/main" id="{0F955AC0-22C9-266E-675F-1CEB73C7634B}"/>
              </a:ext>
            </a:extLst>
          </p:cNvPr>
          <p:cNvSpPr txBox="1"/>
          <p:nvPr/>
        </p:nvSpPr>
        <p:spPr>
          <a:xfrm>
            <a:off x="1953573" y="3835631"/>
            <a:ext cx="3793244"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Kulak Burun ve Boğaz Hastalıkları</a:t>
            </a:r>
          </a:p>
          <a:p>
            <a:r>
              <a:rPr lang="tr-TR" b="1" dirty="0">
                <a:latin typeface="Cambria" panose="02040503050406030204" pitchFamily="18" charset="0"/>
                <a:ea typeface="Cambria" panose="02040503050406030204" pitchFamily="18" charset="0"/>
              </a:rPr>
              <a:t>               Anabilim Dalı </a:t>
            </a:r>
          </a:p>
        </p:txBody>
      </p:sp>
      <p:pic>
        <p:nvPicPr>
          <p:cNvPr id="27" name="Resim 26">
            <a:extLst>
              <a:ext uri="{FF2B5EF4-FFF2-40B4-BE49-F238E27FC236}">
                <a16:creationId xmlns:a16="http://schemas.microsoft.com/office/drawing/2014/main" id="{BEE81E1E-DC20-9A60-3D9F-9B2AB6EC89C7}"/>
              </a:ext>
            </a:extLst>
          </p:cNvPr>
          <p:cNvPicPr>
            <a:picLocks noChangeAspect="1"/>
          </p:cNvPicPr>
          <p:nvPr/>
        </p:nvPicPr>
        <p:blipFill>
          <a:blip r:embed="rId11"/>
          <a:stretch>
            <a:fillRect/>
          </a:stretch>
        </p:blipFill>
        <p:spPr>
          <a:xfrm>
            <a:off x="7758427" y="2229183"/>
            <a:ext cx="939975" cy="958700"/>
          </a:xfrm>
          <a:prstGeom prst="rect">
            <a:avLst/>
          </a:prstGeom>
        </p:spPr>
      </p:pic>
      <p:sp>
        <p:nvSpPr>
          <p:cNvPr id="31" name="Metin kutusu 30">
            <a:extLst>
              <a:ext uri="{FF2B5EF4-FFF2-40B4-BE49-F238E27FC236}">
                <a16:creationId xmlns:a16="http://schemas.microsoft.com/office/drawing/2014/main" id="{073366DF-8E97-B406-033A-24C8633BE235}"/>
              </a:ext>
            </a:extLst>
          </p:cNvPr>
          <p:cNvSpPr txBox="1"/>
          <p:nvPr/>
        </p:nvSpPr>
        <p:spPr>
          <a:xfrm>
            <a:off x="5969116" y="1634464"/>
            <a:ext cx="4355984" cy="369332"/>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Ortopedi ve Travmatoloji Anabilim Dalı </a:t>
            </a:r>
          </a:p>
        </p:txBody>
      </p:sp>
      <p:sp>
        <p:nvSpPr>
          <p:cNvPr id="33" name="Metin kutusu 32">
            <a:extLst>
              <a:ext uri="{FF2B5EF4-FFF2-40B4-BE49-F238E27FC236}">
                <a16:creationId xmlns:a16="http://schemas.microsoft.com/office/drawing/2014/main" id="{EBA3B8AD-6B78-A9D9-5475-FA5CEFFB2C3E}"/>
              </a:ext>
            </a:extLst>
          </p:cNvPr>
          <p:cNvSpPr txBox="1"/>
          <p:nvPr/>
        </p:nvSpPr>
        <p:spPr>
          <a:xfrm>
            <a:off x="7677803" y="3233745"/>
            <a:ext cx="1187602"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Prof. Dr. Yunus GÜZEL</a:t>
            </a:r>
          </a:p>
        </p:txBody>
      </p:sp>
    </p:spTree>
    <p:extLst>
      <p:ext uri="{BB962C8B-B14F-4D97-AF65-F5344CB8AC3E}">
        <p14:creationId xmlns:p14="http://schemas.microsoft.com/office/powerpoint/2010/main" val="3013477255"/>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5749" y="118082"/>
            <a:ext cx="1475303" cy="773403"/>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 name="Dikdörtgen 2">
            <a:extLst>
              <a:ext uri="{FF2B5EF4-FFF2-40B4-BE49-F238E27FC236}">
                <a16:creationId xmlns:a16="http://schemas.microsoft.com/office/drawing/2014/main" id="{07CC0D94-1EE6-0DC9-8321-995C0A236AA6}"/>
              </a:ext>
            </a:extLst>
          </p:cNvPr>
          <p:cNvSpPr/>
          <p:nvPr/>
        </p:nvSpPr>
        <p:spPr>
          <a:xfrm>
            <a:off x="2718033" y="17140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FAKÜLTENİN AKADEMİK YAPISI</a:t>
            </a:r>
          </a:p>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BÖLÜMLERİMİZ</a:t>
            </a:r>
          </a:p>
        </p:txBody>
      </p:sp>
      <p:sp>
        <p:nvSpPr>
          <p:cNvPr id="11" name="Metin kutusu 10">
            <a:extLst>
              <a:ext uri="{FF2B5EF4-FFF2-40B4-BE49-F238E27FC236}">
                <a16:creationId xmlns:a16="http://schemas.microsoft.com/office/drawing/2014/main" id="{C7882D15-5A4E-5989-04AD-F5A35474586B}"/>
              </a:ext>
            </a:extLst>
          </p:cNvPr>
          <p:cNvSpPr txBox="1"/>
          <p:nvPr/>
        </p:nvSpPr>
        <p:spPr>
          <a:xfrm>
            <a:off x="3128726" y="1046470"/>
            <a:ext cx="5124801" cy="477054"/>
          </a:xfrm>
          <a:prstGeom prst="rect">
            <a:avLst/>
          </a:prstGeom>
          <a:noFill/>
        </p:spPr>
        <p:txBody>
          <a:bodyPr wrap="none" rtlCol="0">
            <a:spAutoFit/>
          </a:bodyPr>
          <a:lstStyle/>
          <a:p>
            <a:pPr algn="ctr"/>
            <a:r>
              <a:rPr lang="tr-TR" sz="2500" b="1" u="sng" dirty="0">
                <a:latin typeface="Cambria" panose="02040503050406030204" pitchFamily="18" charset="0"/>
                <a:ea typeface="Cambria" panose="02040503050406030204" pitchFamily="18" charset="0"/>
              </a:rPr>
              <a:t>CERRAHİ TIP BİLİMLERİ BÖLÜMÜ</a:t>
            </a:r>
          </a:p>
        </p:txBody>
      </p:sp>
      <p:sp>
        <p:nvSpPr>
          <p:cNvPr id="83" name="Metin kutusu 82">
            <a:extLst>
              <a:ext uri="{FF2B5EF4-FFF2-40B4-BE49-F238E27FC236}">
                <a16:creationId xmlns:a16="http://schemas.microsoft.com/office/drawing/2014/main" id="{9C38EB0A-2804-C888-31B6-DBAF1AFA271D}"/>
              </a:ext>
            </a:extLst>
          </p:cNvPr>
          <p:cNvSpPr txBox="1"/>
          <p:nvPr/>
        </p:nvSpPr>
        <p:spPr>
          <a:xfrm>
            <a:off x="348583" y="1412766"/>
            <a:ext cx="3118965"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Kalp ve Damar Cerrahisi </a:t>
            </a:r>
          </a:p>
          <a:p>
            <a:r>
              <a:rPr lang="tr-TR" b="1" dirty="0">
                <a:latin typeface="Cambria" panose="02040503050406030204" pitchFamily="18" charset="0"/>
                <a:ea typeface="Cambria" panose="02040503050406030204" pitchFamily="18" charset="0"/>
              </a:rPr>
              <a:t>        Anabilim Dalı </a:t>
            </a:r>
          </a:p>
        </p:txBody>
      </p:sp>
      <p:sp>
        <p:nvSpPr>
          <p:cNvPr id="87" name="Metin kutusu 86">
            <a:extLst>
              <a:ext uri="{FF2B5EF4-FFF2-40B4-BE49-F238E27FC236}">
                <a16:creationId xmlns:a16="http://schemas.microsoft.com/office/drawing/2014/main" id="{E4BA06CF-46CF-D72A-DAC7-F4B1F1DDB484}"/>
              </a:ext>
            </a:extLst>
          </p:cNvPr>
          <p:cNvSpPr txBox="1"/>
          <p:nvPr/>
        </p:nvSpPr>
        <p:spPr>
          <a:xfrm>
            <a:off x="8253527" y="1428416"/>
            <a:ext cx="3118965" cy="646331"/>
          </a:xfrm>
          <a:prstGeom prst="rect">
            <a:avLst/>
          </a:prstGeom>
          <a:noFill/>
        </p:spPr>
        <p:txBody>
          <a:bodyPr wrap="square" rtlCol="0">
            <a:spAutoFit/>
          </a:bodyPr>
          <a:lstStyle/>
          <a:p>
            <a:r>
              <a:rPr lang="da-DK" b="1" dirty="0">
                <a:latin typeface="Cambria" panose="02040503050406030204" pitchFamily="18" charset="0"/>
                <a:ea typeface="Cambria" panose="02040503050406030204" pitchFamily="18" charset="0"/>
              </a:rPr>
              <a:t>Ortopedi ve Travmatoloji</a:t>
            </a:r>
            <a:r>
              <a:rPr lang="tr-TR" b="1" dirty="0">
                <a:latin typeface="Cambria" panose="02040503050406030204" pitchFamily="18" charset="0"/>
                <a:ea typeface="Cambria" panose="02040503050406030204" pitchFamily="18" charset="0"/>
              </a:rPr>
              <a:t> </a:t>
            </a:r>
          </a:p>
          <a:p>
            <a:r>
              <a:rPr lang="tr-TR" b="1" dirty="0">
                <a:latin typeface="Cambria" panose="02040503050406030204" pitchFamily="18" charset="0"/>
                <a:ea typeface="Cambria" panose="02040503050406030204" pitchFamily="18" charset="0"/>
              </a:rPr>
              <a:t>           Anabilim Dalı </a:t>
            </a:r>
          </a:p>
        </p:txBody>
      </p:sp>
      <p:sp>
        <p:nvSpPr>
          <p:cNvPr id="5" name="Metin kutusu 4">
            <a:extLst>
              <a:ext uri="{FF2B5EF4-FFF2-40B4-BE49-F238E27FC236}">
                <a16:creationId xmlns:a16="http://schemas.microsoft.com/office/drawing/2014/main" id="{6F4E31A2-92A3-4B70-62DD-D57D5540C5DB}"/>
              </a:ext>
            </a:extLst>
          </p:cNvPr>
          <p:cNvSpPr txBox="1"/>
          <p:nvPr/>
        </p:nvSpPr>
        <p:spPr>
          <a:xfrm>
            <a:off x="3938474" y="1428415"/>
            <a:ext cx="3418505" cy="646331"/>
          </a:xfrm>
          <a:prstGeom prst="rect">
            <a:avLst/>
          </a:prstGeom>
          <a:noFill/>
        </p:spPr>
        <p:txBody>
          <a:bodyPr wrap="square" rtlCol="0">
            <a:spAutoFit/>
          </a:bodyPr>
          <a:lstStyle/>
          <a:p>
            <a:r>
              <a:rPr lang="tr-TR" b="1" dirty="0">
                <a:latin typeface="Cambria" panose="02040503050406030204" pitchFamily="18" charset="0"/>
                <a:ea typeface="Cambria" panose="02040503050406030204" pitchFamily="18" charset="0"/>
              </a:rPr>
              <a:t>   Kulak, Burun ve Boğaz Hastalıkları Anabilim Dalı </a:t>
            </a:r>
          </a:p>
        </p:txBody>
      </p:sp>
      <p:pic>
        <p:nvPicPr>
          <p:cNvPr id="17" name="Resim 16" descr="metin, gazete, başlık, işaret içeren bir resim&#10;&#10;Açıklama otomatik olarak oluşturuldu">
            <a:extLst>
              <a:ext uri="{FF2B5EF4-FFF2-40B4-BE49-F238E27FC236}">
                <a16:creationId xmlns:a16="http://schemas.microsoft.com/office/drawing/2014/main" id="{78FAEE4A-B2A1-1AB6-C097-4CCE1735F2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8575" y="2105116"/>
            <a:ext cx="824669" cy="1055980"/>
          </a:xfrm>
          <a:prstGeom prst="rect">
            <a:avLst/>
          </a:prstGeom>
        </p:spPr>
      </p:pic>
      <p:sp>
        <p:nvSpPr>
          <p:cNvPr id="20" name="Metin kutusu 19">
            <a:extLst>
              <a:ext uri="{FF2B5EF4-FFF2-40B4-BE49-F238E27FC236}">
                <a16:creationId xmlns:a16="http://schemas.microsoft.com/office/drawing/2014/main" id="{1424895E-26D4-6FC1-08EE-6B8BD9F94032}"/>
              </a:ext>
            </a:extLst>
          </p:cNvPr>
          <p:cNvSpPr txBox="1"/>
          <p:nvPr/>
        </p:nvSpPr>
        <p:spPr>
          <a:xfrm>
            <a:off x="1170284" y="3157419"/>
            <a:ext cx="1423662" cy="523220"/>
          </a:xfrm>
          <a:prstGeom prst="rect">
            <a:avLst/>
          </a:prstGeom>
          <a:noFill/>
        </p:spPr>
        <p:txBody>
          <a:bodyPr wrap="square" rtlCol="0">
            <a:spAutoFit/>
          </a:bodyPr>
          <a:lstStyle/>
          <a:p>
            <a:r>
              <a:rPr lang="tr-TR" sz="1600" dirty="0">
                <a:latin typeface="Cambria" panose="02040503050406030204" pitchFamily="18" charset="0"/>
                <a:ea typeface="Cambria" panose="02040503050406030204" pitchFamily="18" charset="0"/>
              </a:rPr>
              <a:t>  </a:t>
            </a:r>
            <a:r>
              <a:rPr lang="tr-TR" sz="1200" dirty="0">
                <a:latin typeface="Cambria" panose="02040503050406030204" pitchFamily="18" charset="0"/>
                <a:ea typeface="Cambria" panose="02040503050406030204" pitchFamily="18" charset="0"/>
              </a:rPr>
              <a:t>Prof. Dr. </a:t>
            </a:r>
          </a:p>
          <a:p>
            <a:r>
              <a:rPr lang="tr-TR" sz="1200" dirty="0">
                <a:latin typeface="Cambria" panose="02040503050406030204" pitchFamily="18" charset="0"/>
                <a:ea typeface="Cambria" panose="02040503050406030204" pitchFamily="18" charset="0"/>
              </a:rPr>
              <a:t>Ali SARIGÜL</a:t>
            </a:r>
          </a:p>
        </p:txBody>
      </p:sp>
      <p:pic>
        <p:nvPicPr>
          <p:cNvPr id="22" name="Resim 21" descr="metin, işaret, adam, kişi içeren bir resim&#10;&#10;Açıklama otomatik olarak oluşturuldu">
            <a:extLst>
              <a:ext uri="{FF2B5EF4-FFF2-40B4-BE49-F238E27FC236}">
                <a16:creationId xmlns:a16="http://schemas.microsoft.com/office/drawing/2014/main" id="{50693FFB-228C-504B-5446-8033D2319A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6491" y="2063688"/>
            <a:ext cx="998289" cy="1200167"/>
          </a:xfrm>
          <a:prstGeom prst="rect">
            <a:avLst/>
          </a:prstGeom>
        </p:spPr>
      </p:pic>
      <p:sp>
        <p:nvSpPr>
          <p:cNvPr id="25" name="Metin kutusu 24">
            <a:extLst>
              <a:ext uri="{FF2B5EF4-FFF2-40B4-BE49-F238E27FC236}">
                <a16:creationId xmlns:a16="http://schemas.microsoft.com/office/drawing/2014/main" id="{572DABA1-AD11-A2B1-85AF-9A0054C73991}"/>
              </a:ext>
            </a:extLst>
          </p:cNvPr>
          <p:cNvSpPr txBox="1"/>
          <p:nvPr/>
        </p:nvSpPr>
        <p:spPr>
          <a:xfrm>
            <a:off x="4687003" y="3231240"/>
            <a:ext cx="1505689" cy="523220"/>
          </a:xfrm>
          <a:prstGeom prst="rect">
            <a:avLst/>
          </a:prstGeom>
          <a:noFill/>
        </p:spPr>
        <p:txBody>
          <a:bodyPr wrap="square" rtlCol="0">
            <a:spAutoFit/>
          </a:bodyPr>
          <a:lstStyle/>
          <a:p>
            <a:r>
              <a:rPr lang="tr-TR" sz="1600" dirty="0">
                <a:latin typeface="Cambria" panose="02040503050406030204" pitchFamily="18" charset="0"/>
                <a:ea typeface="Cambria" panose="02040503050406030204" pitchFamily="18" charset="0"/>
              </a:rPr>
              <a:t> </a:t>
            </a:r>
            <a:r>
              <a:rPr lang="tr-TR" sz="1200" dirty="0">
                <a:latin typeface="Cambria" panose="02040503050406030204" pitchFamily="18" charset="0"/>
                <a:ea typeface="Cambria" panose="02040503050406030204" pitchFamily="18" charset="0"/>
              </a:rPr>
              <a:t>Dr. Öğr. Üyesi Nurdoğan ATA</a:t>
            </a:r>
          </a:p>
        </p:txBody>
      </p:sp>
      <p:pic>
        <p:nvPicPr>
          <p:cNvPr id="34" name="Resim 33" descr="metin, işaret, adam, kişi içeren bir resim&#10;&#10;Açıklama otomatik olarak oluşturuldu">
            <a:extLst>
              <a:ext uri="{FF2B5EF4-FFF2-40B4-BE49-F238E27FC236}">
                <a16:creationId xmlns:a16="http://schemas.microsoft.com/office/drawing/2014/main" id="{CB1E3EAA-0483-8233-5C97-28D7ABF040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99364" y="2085993"/>
            <a:ext cx="833325" cy="1181109"/>
          </a:xfrm>
          <a:prstGeom prst="rect">
            <a:avLst/>
          </a:prstGeom>
        </p:spPr>
      </p:pic>
      <p:sp>
        <p:nvSpPr>
          <p:cNvPr id="37" name="Metin kutusu 36">
            <a:extLst>
              <a:ext uri="{FF2B5EF4-FFF2-40B4-BE49-F238E27FC236}">
                <a16:creationId xmlns:a16="http://schemas.microsoft.com/office/drawing/2014/main" id="{C6A07875-288C-165D-184D-3EFD3E462702}"/>
              </a:ext>
            </a:extLst>
          </p:cNvPr>
          <p:cNvSpPr txBox="1"/>
          <p:nvPr/>
        </p:nvSpPr>
        <p:spPr>
          <a:xfrm>
            <a:off x="8855083" y="3242587"/>
            <a:ext cx="1533819" cy="461665"/>
          </a:xfrm>
          <a:prstGeom prst="rect">
            <a:avLst/>
          </a:prstGeom>
          <a:noFill/>
        </p:spPr>
        <p:txBody>
          <a:bodyPr wrap="square" rtlCol="0">
            <a:spAutoFit/>
          </a:bodyPr>
          <a:lstStyle/>
          <a:p>
            <a:r>
              <a:rPr lang="tr-TR" sz="1200" dirty="0">
                <a:latin typeface="Cambria" panose="02040503050406030204" pitchFamily="18" charset="0"/>
                <a:ea typeface="Cambria" panose="02040503050406030204" pitchFamily="18" charset="0"/>
              </a:rPr>
              <a:t>   Dr. Öğr. Üyesi </a:t>
            </a:r>
          </a:p>
          <a:p>
            <a:r>
              <a:rPr lang="tr-TR" sz="1200" dirty="0">
                <a:latin typeface="Cambria" panose="02040503050406030204" pitchFamily="18" charset="0"/>
                <a:ea typeface="Cambria" panose="02040503050406030204" pitchFamily="18" charset="0"/>
              </a:rPr>
              <a:t>Harun KÜTAHYA</a:t>
            </a:r>
          </a:p>
        </p:txBody>
      </p:sp>
    </p:spTree>
    <p:extLst>
      <p:ext uri="{BB962C8B-B14F-4D97-AF65-F5344CB8AC3E}">
        <p14:creationId xmlns:p14="http://schemas.microsoft.com/office/powerpoint/2010/main" val="329952958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5840" y="299890"/>
            <a:ext cx="1475303" cy="990714"/>
          </a:xfrm>
          <a:prstGeom prst="rect">
            <a:avLst/>
          </a:prstGeom>
        </p:spPr>
      </p:pic>
      <p:pic>
        <p:nvPicPr>
          <p:cNvPr id="6" name="Resim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10602" y="6097042"/>
            <a:ext cx="1022317" cy="722751"/>
          </a:xfrm>
          <a:prstGeom prst="rect">
            <a:avLst/>
          </a:prstGeom>
        </p:spPr>
      </p:pic>
      <p:cxnSp>
        <p:nvCxnSpPr>
          <p:cNvPr id="7" name="Düz Bağlayıcı 6"/>
          <p:cNvCxnSpPr/>
          <p:nvPr/>
        </p:nvCxnSpPr>
        <p:spPr>
          <a:xfrm>
            <a:off x="1524000" y="6093296"/>
            <a:ext cx="9144000" cy="0"/>
          </a:xfrm>
          <a:prstGeom prst="line">
            <a:avLst/>
          </a:prstGeom>
          <a:ln>
            <a:solidFill>
              <a:srgbClr val="55C5CF"/>
            </a:solidFill>
          </a:ln>
        </p:spPr>
        <p:style>
          <a:lnRef idx="3">
            <a:schemeClr val="accent5"/>
          </a:lnRef>
          <a:fillRef idx="0">
            <a:schemeClr val="accent5"/>
          </a:fillRef>
          <a:effectRef idx="2">
            <a:schemeClr val="accent5"/>
          </a:effectRef>
          <a:fontRef idx="minor">
            <a:schemeClr val="tx1"/>
          </a:fontRef>
        </p:style>
      </p:cxnSp>
      <p:pic>
        <p:nvPicPr>
          <p:cNvPr id="8" name="Resim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14445" y="6325688"/>
            <a:ext cx="327309" cy="327309"/>
          </a:xfrm>
          <a:prstGeom prst="rect">
            <a:avLst/>
          </a:prstGeom>
        </p:spPr>
      </p:pic>
      <p:pic>
        <p:nvPicPr>
          <p:cNvPr id="9" name="Resim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55300" y="6312386"/>
            <a:ext cx="334005" cy="334005"/>
          </a:xfrm>
          <a:prstGeom prst="rect">
            <a:avLst/>
          </a:prstGeom>
        </p:spPr>
      </p:pic>
      <p:pic>
        <p:nvPicPr>
          <p:cNvPr id="10" name="Resim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6571" y="6312386"/>
            <a:ext cx="334005" cy="334005"/>
          </a:xfrm>
          <a:prstGeom prst="rect">
            <a:avLst/>
          </a:prstGeom>
        </p:spPr>
      </p:pic>
      <p:sp>
        <p:nvSpPr>
          <p:cNvPr id="12" name="Metin kutusu 11"/>
          <p:cNvSpPr txBox="1"/>
          <p:nvPr/>
        </p:nvSpPr>
        <p:spPr>
          <a:xfrm>
            <a:off x="7786708" y="6354757"/>
            <a:ext cx="1342279" cy="246221"/>
          </a:xfrm>
          <a:prstGeom prst="rect">
            <a:avLst/>
          </a:prstGeom>
          <a:noFill/>
        </p:spPr>
        <p:txBody>
          <a:bodyPr wrap="square" rtlCol="0">
            <a:spAutoFit/>
          </a:bodyPr>
          <a:lstStyle/>
          <a:p>
            <a:r>
              <a:rPr lang="tr-TR" sz="1000" dirty="0">
                <a:latin typeface="Cambria" panose="02040503050406030204" pitchFamily="18" charset="0"/>
              </a:rPr>
              <a:t>KaratayUniversitesi</a:t>
            </a:r>
          </a:p>
        </p:txBody>
      </p:sp>
      <p:sp>
        <p:nvSpPr>
          <p:cNvPr id="13" name="Metin kutusu 12"/>
          <p:cNvSpPr txBox="1"/>
          <p:nvPr/>
        </p:nvSpPr>
        <p:spPr>
          <a:xfrm>
            <a:off x="9574654" y="6354756"/>
            <a:ext cx="838691" cy="261610"/>
          </a:xfrm>
          <a:prstGeom prst="rect">
            <a:avLst/>
          </a:prstGeom>
          <a:noFill/>
        </p:spPr>
        <p:txBody>
          <a:bodyPr wrap="none" rtlCol="0">
            <a:spAutoFit/>
          </a:bodyPr>
          <a:lstStyle/>
          <a:p>
            <a:r>
              <a:rPr lang="tr-TR" sz="1100" dirty="0">
                <a:latin typeface="Cambria" panose="02040503050406030204" pitchFamily="18" charset="0"/>
              </a:rPr>
              <a:t>ktokaratay</a:t>
            </a:r>
            <a:endParaRPr lang="tr-TR" sz="1200" dirty="0">
              <a:latin typeface="Cambria" panose="02040503050406030204" pitchFamily="18" charset="0"/>
            </a:endParaRPr>
          </a:p>
        </p:txBody>
      </p:sp>
      <p:sp>
        <p:nvSpPr>
          <p:cNvPr id="14" name="Metin kutusu 13"/>
          <p:cNvSpPr txBox="1"/>
          <p:nvPr/>
        </p:nvSpPr>
        <p:spPr>
          <a:xfrm>
            <a:off x="3459989" y="6348582"/>
            <a:ext cx="1386918" cy="261610"/>
          </a:xfrm>
          <a:prstGeom prst="rect">
            <a:avLst/>
          </a:prstGeom>
          <a:noFill/>
        </p:spPr>
        <p:txBody>
          <a:bodyPr wrap="none" rtlCol="0">
            <a:spAutoFit/>
          </a:bodyPr>
          <a:lstStyle/>
          <a:p>
            <a:r>
              <a:rPr lang="tr-TR" sz="1100" dirty="0">
                <a:latin typeface="Cambria" panose="02040503050406030204" pitchFamily="18" charset="0"/>
              </a:rPr>
              <a:t>www.karatay.edu.tr</a:t>
            </a:r>
          </a:p>
        </p:txBody>
      </p:sp>
      <p:sp>
        <p:nvSpPr>
          <p:cNvPr id="15" name="Metin kutusu 14"/>
          <p:cNvSpPr txBox="1"/>
          <p:nvPr/>
        </p:nvSpPr>
        <p:spPr>
          <a:xfrm>
            <a:off x="2152467" y="6358536"/>
            <a:ext cx="795411" cy="261610"/>
          </a:xfrm>
          <a:prstGeom prst="rect">
            <a:avLst/>
          </a:prstGeom>
          <a:noFill/>
        </p:spPr>
        <p:txBody>
          <a:bodyPr wrap="none" rtlCol="0">
            <a:spAutoFit/>
          </a:bodyPr>
          <a:lstStyle/>
          <a:p>
            <a:r>
              <a:rPr lang="tr-TR" sz="1100" dirty="0">
                <a:latin typeface="Cambria" panose="02040503050406030204" pitchFamily="18" charset="0"/>
              </a:rPr>
              <a:t>444 12 51</a:t>
            </a:r>
          </a:p>
        </p:txBody>
      </p:sp>
      <p:pic>
        <p:nvPicPr>
          <p:cNvPr id="16" name="Resim 15">
            <a:extLst>
              <a:ext uri="{FF2B5EF4-FFF2-40B4-BE49-F238E27FC236}">
                <a16:creationId xmlns:a16="http://schemas.microsoft.com/office/drawing/2014/main" id="{EC2657EE-1F8F-4C2B-A731-C0695C3A5E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887" y="6312698"/>
            <a:ext cx="340280" cy="340280"/>
          </a:xfrm>
          <a:prstGeom prst="rect">
            <a:avLst/>
          </a:prstGeom>
        </p:spPr>
      </p:pic>
      <p:sp>
        <p:nvSpPr>
          <p:cNvPr id="3" name="Dikdörtgen 2">
            <a:extLst>
              <a:ext uri="{FF2B5EF4-FFF2-40B4-BE49-F238E27FC236}">
                <a16:creationId xmlns:a16="http://schemas.microsoft.com/office/drawing/2014/main" id="{07CC0D94-1EE6-0DC9-8321-995C0A236AA6}"/>
              </a:ext>
            </a:extLst>
          </p:cNvPr>
          <p:cNvSpPr/>
          <p:nvPr/>
        </p:nvSpPr>
        <p:spPr>
          <a:xfrm>
            <a:off x="2718033" y="332656"/>
            <a:ext cx="7949967" cy="720079"/>
          </a:xfrm>
          <a:prstGeom prst="rect">
            <a:avLst/>
          </a:prstGeom>
          <a:solidFill>
            <a:srgbClr val="55C5CF"/>
          </a:solidFill>
          <a:ln>
            <a:solidFill>
              <a:srgbClr val="55C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500" b="1" dirty="0">
                <a:solidFill>
                  <a:schemeClr val="bg1"/>
                </a:solidFill>
                <a:latin typeface="Cambria" panose="02040503050406030204" pitchFamily="18" charset="0"/>
                <a:ea typeface="Tahoma" panose="020B0604030504040204" pitchFamily="34" charset="0"/>
                <a:cs typeface="Tahoma" panose="020B0604030504040204" pitchFamily="34" charset="0"/>
              </a:rPr>
              <a:t>İDARİ KADRO</a:t>
            </a:r>
          </a:p>
        </p:txBody>
      </p:sp>
      <p:pic>
        <p:nvPicPr>
          <p:cNvPr id="5" name="Resim 4">
            <a:extLst>
              <a:ext uri="{FF2B5EF4-FFF2-40B4-BE49-F238E27FC236}">
                <a16:creationId xmlns:a16="http://schemas.microsoft.com/office/drawing/2014/main" id="{EA127653-4432-B2B9-B05F-6413262E35CB}"/>
              </a:ext>
            </a:extLst>
          </p:cNvPr>
          <p:cNvPicPr>
            <a:picLocks noChangeAspect="1"/>
          </p:cNvPicPr>
          <p:nvPr/>
        </p:nvPicPr>
        <p:blipFill>
          <a:blip r:embed="rId8"/>
          <a:stretch>
            <a:fillRect/>
          </a:stretch>
        </p:blipFill>
        <p:spPr>
          <a:xfrm>
            <a:off x="4271722" y="2784756"/>
            <a:ext cx="1602056" cy="2065972"/>
          </a:xfrm>
          <a:prstGeom prst="rect">
            <a:avLst/>
          </a:prstGeom>
        </p:spPr>
      </p:pic>
      <p:pic>
        <p:nvPicPr>
          <p:cNvPr id="11" name="Resim 10">
            <a:extLst>
              <a:ext uri="{FF2B5EF4-FFF2-40B4-BE49-F238E27FC236}">
                <a16:creationId xmlns:a16="http://schemas.microsoft.com/office/drawing/2014/main" id="{1EA0D4BC-D057-E045-20AF-E2E539EFCAD9}"/>
              </a:ext>
            </a:extLst>
          </p:cNvPr>
          <p:cNvPicPr>
            <a:picLocks noChangeAspect="1"/>
          </p:cNvPicPr>
          <p:nvPr/>
        </p:nvPicPr>
        <p:blipFill>
          <a:blip r:embed="rId9"/>
          <a:stretch>
            <a:fillRect/>
          </a:stretch>
        </p:blipFill>
        <p:spPr>
          <a:xfrm>
            <a:off x="7389974" y="2784755"/>
            <a:ext cx="1852094" cy="2065973"/>
          </a:xfrm>
          <a:prstGeom prst="rect">
            <a:avLst/>
          </a:prstGeom>
        </p:spPr>
      </p:pic>
      <p:sp>
        <p:nvSpPr>
          <p:cNvPr id="27" name="Metin kutusu 26">
            <a:extLst>
              <a:ext uri="{FF2B5EF4-FFF2-40B4-BE49-F238E27FC236}">
                <a16:creationId xmlns:a16="http://schemas.microsoft.com/office/drawing/2014/main" id="{51008050-8867-2D73-3890-90C37F4607E3}"/>
              </a:ext>
            </a:extLst>
          </p:cNvPr>
          <p:cNvSpPr txBox="1"/>
          <p:nvPr/>
        </p:nvSpPr>
        <p:spPr>
          <a:xfrm>
            <a:off x="7576844" y="4917387"/>
            <a:ext cx="1478353" cy="523220"/>
          </a:xfrm>
          <a:prstGeom prst="rect">
            <a:avLst/>
          </a:prstGeom>
          <a:noFill/>
        </p:spPr>
        <p:txBody>
          <a:bodyPr wrap="none" rtlCol="0">
            <a:spAutoFit/>
          </a:bodyPr>
          <a:lstStyle/>
          <a:p>
            <a:r>
              <a:rPr lang="tr-TR" sz="1600" dirty="0">
                <a:latin typeface="Cambria "/>
              </a:rPr>
              <a:t>   </a:t>
            </a:r>
            <a:r>
              <a:rPr lang="tr-TR" sz="1200" dirty="0">
                <a:latin typeface="Cambria "/>
              </a:rPr>
              <a:t>Dekan Sekreteri</a:t>
            </a:r>
          </a:p>
          <a:p>
            <a:r>
              <a:rPr lang="tr-TR" sz="1200" dirty="0">
                <a:latin typeface="Cambria "/>
              </a:rPr>
              <a:t>Murat KARAÇOBAN</a:t>
            </a:r>
          </a:p>
        </p:txBody>
      </p:sp>
      <p:sp>
        <p:nvSpPr>
          <p:cNvPr id="17" name="Metin kutusu 16">
            <a:extLst>
              <a:ext uri="{FF2B5EF4-FFF2-40B4-BE49-F238E27FC236}">
                <a16:creationId xmlns:a16="http://schemas.microsoft.com/office/drawing/2014/main" id="{EBBDA8FA-96EA-0331-8CE3-2CEBD4A2AD79}"/>
              </a:ext>
            </a:extLst>
          </p:cNvPr>
          <p:cNvSpPr txBox="1"/>
          <p:nvPr/>
        </p:nvSpPr>
        <p:spPr>
          <a:xfrm>
            <a:off x="4332291" y="4924089"/>
            <a:ext cx="1480918" cy="461665"/>
          </a:xfrm>
          <a:prstGeom prst="rect">
            <a:avLst/>
          </a:prstGeom>
          <a:noFill/>
        </p:spPr>
        <p:txBody>
          <a:bodyPr wrap="none" rtlCol="0">
            <a:spAutoFit/>
          </a:bodyPr>
          <a:lstStyle/>
          <a:p>
            <a:r>
              <a:rPr lang="tr-TR" sz="1200" dirty="0">
                <a:latin typeface="Cambria "/>
              </a:rPr>
              <a:t> Fakülte Sekreteri V.</a:t>
            </a:r>
          </a:p>
          <a:p>
            <a:r>
              <a:rPr lang="tr-TR" sz="1200" dirty="0">
                <a:latin typeface="Cambria "/>
              </a:rPr>
              <a:t>     Murat YILMAZ</a:t>
            </a:r>
          </a:p>
        </p:txBody>
      </p:sp>
    </p:spTree>
    <p:extLst>
      <p:ext uri="{BB962C8B-B14F-4D97-AF65-F5344CB8AC3E}">
        <p14:creationId xmlns:p14="http://schemas.microsoft.com/office/powerpoint/2010/main" val="1074977932"/>
      </p:ext>
    </p:extLst>
  </p:cSld>
  <p:clrMapOvr>
    <a:masterClrMapping/>
  </p:clrMapOvr>
  <p:transition spd="slow">
    <p:push dir="u"/>
  </p:transition>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30991</TotalTime>
  <Words>1148</Words>
  <Application>Microsoft Office PowerPoint</Application>
  <PresentationFormat>Geniş ekran</PresentationFormat>
  <Paragraphs>246</Paragraphs>
  <Slides>37</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37</vt:i4>
      </vt:variant>
    </vt:vector>
  </HeadingPairs>
  <TitlesOfParts>
    <vt:vector size="46" baseType="lpstr">
      <vt:lpstr>Arial</vt:lpstr>
      <vt:lpstr>Calibri</vt:lpstr>
      <vt:lpstr>Calibri Light</vt:lpstr>
      <vt:lpstr>Cambria</vt:lpstr>
      <vt:lpstr>Cambria </vt:lpstr>
      <vt:lpstr>Tahoma</vt:lpstr>
      <vt:lpstr>Times New Roman</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Kamil KÜÇÜKYILMAZ</dc:creator>
  <cp:lastModifiedBy>MURAT YILMAZ</cp:lastModifiedBy>
  <cp:revision>303</cp:revision>
  <dcterms:created xsi:type="dcterms:W3CDTF">2019-05-29T10:50:09Z</dcterms:created>
  <dcterms:modified xsi:type="dcterms:W3CDTF">2024-12-09T12:27:34Z</dcterms:modified>
</cp:coreProperties>
</file>